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37" r:id="rId2"/>
    <p:sldId id="569" r:id="rId3"/>
    <p:sldId id="570" r:id="rId4"/>
    <p:sldId id="571" r:id="rId5"/>
    <p:sldId id="564" r:id="rId6"/>
    <p:sldId id="572" r:id="rId7"/>
    <p:sldId id="573" r:id="rId8"/>
    <p:sldId id="574" r:id="rId9"/>
    <p:sldId id="575" r:id="rId10"/>
    <p:sldId id="576" r:id="rId11"/>
    <p:sldId id="577" r:id="rId12"/>
    <p:sldId id="578" r:id="rId13"/>
    <p:sldId id="580" r:id="rId14"/>
    <p:sldId id="579" r:id="rId15"/>
    <p:sldId id="581" r:id="rId16"/>
    <p:sldId id="582" r:id="rId17"/>
    <p:sldId id="583" r:id="rId18"/>
    <p:sldId id="584" r:id="rId19"/>
    <p:sldId id="585" r:id="rId20"/>
    <p:sldId id="586" r:id="rId21"/>
    <p:sldId id="587" r:id="rId22"/>
    <p:sldId id="588" r:id="rId23"/>
    <p:sldId id="590" r:id="rId24"/>
    <p:sldId id="591" r:id="rId25"/>
    <p:sldId id="592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D38495-97F0-4100-9876-C26AE4EA84BD}" v="1944" dt="2022-08-24T02:11:28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Mei Yi [Harrisdale Senior High School]" userId="f9f029c9-d743-4d60-9f2c-e74bdec1ab07" providerId="ADAL" clId="{95D38495-97F0-4100-9876-C26AE4EA84BD}"/>
    <pc:docChg chg="custSel addSld delSld modSld">
      <pc:chgData name="TAN Mei Yi [Harrisdale Senior High School]" userId="f9f029c9-d743-4d60-9f2c-e74bdec1ab07" providerId="ADAL" clId="{95D38495-97F0-4100-9876-C26AE4EA84BD}" dt="2022-08-24T02:35:58.823" v="2773" actId="20577"/>
      <pc:docMkLst>
        <pc:docMk/>
      </pc:docMkLst>
      <pc:sldChg chg="modSp mod">
        <pc:chgData name="TAN Mei Yi [Harrisdale Senior High School]" userId="f9f029c9-d743-4d60-9f2c-e74bdec1ab07" providerId="ADAL" clId="{95D38495-97F0-4100-9876-C26AE4EA84BD}" dt="2022-08-16T23:50:04.311" v="364" actId="20577"/>
        <pc:sldMkLst>
          <pc:docMk/>
          <pc:sldMk cId="3000480193" sldId="288"/>
        </pc:sldMkLst>
        <pc:spChg chg="mod">
          <ac:chgData name="TAN Mei Yi [Harrisdale Senior High School]" userId="f9f029c9-d743-4d60-9f2c-e74bdec1ab07" providerId="ADAL" clId="{95D38495-97F0-4100-9876-C26AE4EA84BD}" dt="2022-08-16T23:50:04.311" v="364" actId="20577"/>
          <ac:spMkLst>
            <pc:docMk/>
            <pc:sldMk cId="3000480193" sldId="288"/>
            <ac:spMk id="5" creationId="{00000000-0000-0000-0000-000000000000}"/>
          </ac:spMkLst>
        </pc:spChg>
      </pc:sldChg>
      <pc:sldChg chg="delSp modSp mod">
        <pc:chgData name="TAN Mei Yi [Harrisdale Senior High School]" userId="f9f029c9-d743-4d60-9f2c-e74bdec1ab07" providerId="ADAL" clId="{95D38495-97F0-4100-9876-C26AE4EA84BD}" dt="2022-08-16T23:18:52.207" v="1" actId="478"/>
        <pc:sldMkLst>
          <pc:docMk/>
          <pc:sldMk cId="3391547611" sldId="537"/>
        </pc:sldMkLst>
        <pc:spChg chg="mod">
          <ac:chgData name="TAN Mei Yi [Harrisdale Senior High School]" userId="f9f029c9-d743-4d60-9f2c-e74bdec1ab07" providerId="ADAL" clId="{95D38495-97F0-4100-9876-C26AE4EA84BD}" dt="2022-08-16T23:18:50.329" v="0" actId="6549"/>
          <ac:spMkLst>
            <pc:docMk/>
            <pc:sldMk cId="3391547611" sldId="537"/>
            <ac:spMk id="28" creationId="{0AD2C468-2CD6-425A-8902-5B39168F9670}"/>
          </ac:spMkLst>
        </pc:spChg>
        <pc:grpChg chg="del">
          <ac:chgData name="TAN Mei Yi [Harrisdale Senior High School]" userId="f9f029c9-d743-4d60-9f2c-e74bdec1ab07" providerId="ADAL" clId="{95D38495-97F0-4100-9876-C26AE4EA84BD}" dt="2022-08-16T23:18:52.207" v="1" actId="478"/>
          <ac:grpSpMkLst>
            <pc:docMk/>
            <pc:sldMk cId="3391547611" sldId="537"/>
            <ac:grpSpMk id="23" creationId="{A4BEE6A2-556E-47EB-BE0D-1D5CA4374488}"/>
          </ac:grpSpMkLst>
        </pc:grpChg>
        <pc:grpChg chg="del">
          <ac:chgData name="TAN Mei Yi [Harrisdale Senior High School]" userId="f9f029c9-d743-4d60-9f2c-e74bdec1ab07" providerId="ADAL" clId="{95D38495-97F0-4100-9876-C26AE4EA84BD}" dt="2022-08-16T23:18:52.207" v="1" actId="478"/>
          <ac:grpSpMkLst>
            <pc:docMk/>
            <pc:sldMk cId="3391547611" sldId="537"/>
            <ac:grpSpMk id="26" creationId="{ED8F7365-FCBE-4876-B626-49EB1AB0C0AF}"/>
          </ac:grpSpMkLst>
        </pc:grpChg>
      </pc:sldChg>
      <pc:sldChg chg="modSp">
        <pc:chgData name="TAN Mei Yi [Harrisdale Senior High School]" userId="f9f029c9-d743-4d60-9f2c-e74bdec1ab07" providerId="ADAL" clId="{95D38495-97F0-4100-9876-C26AE4EA84BD}" dt="2022-08-24T01:45:44.490" v="2756"/>
        <pc:sldMkLst>
          <pc:docMk/>
          <pc:sldMk cId="1055133453" sldId="569"/>
        </pc:sldMkLst>
        <pc:inkChg chg="mod">
          <ac:chgData name="TAN Mei Yi [Harrisdale Senior High School]" userId="f9f029c9-d743-4d60-9f2c-e74bdec1ab07" providerId="ADAL" clId="{95D38495-97F0-4100-9876-C26AE4EA84BD}" dt="2022-08-24T01:45:44.490" v="2756"/>
          <ac:inkMkLst>
            <pc:docMk/>
            <pc:sldMk cId="1055133453" sldId="569"/>
            <ac:inkMk id="3" creationId="{00000000-0000-0000-0000-000000000000}"/>
          </ac:inkMkLst>
        </pc:inkChg>
      </pc:sldChg>
      <pc:sldChg chg="addSp delSp modSp mod delAnim modAnim">
        <pc:chgData name="TAN Mei Yi [Harrisdale Senior High School]" userId="f9f029c9-d743-4d60-9f2c-e74bdec1ab07" providerId="ADAL" clId="{95D38495-97F0-4100-9876-C26AE4EA84BD}" dt="2022-08-24T02:11:15.082" v="2757" actId="20577"/>
        <pc:sldMkLst>
          <pc:docMk/>
          <pc:sldMk cId="796136390" sldId="572"/>
        </pc:sldMkLst>
        <pc:spChg chg="add mod">
          <ac:chgData name="TAN Mei Yi [Harrisdale Senior High School]" userId="f9f029c9-d743-4d60-9f2c-e74bdec1ab07" providerId="ADAL" clId="{95D38495-97F0-4100-9876-C26AE4EA84BD}" dt="2022-08-16T23:21:04.439" v="43" actId="1076"/>
          <ac:spMkLst>
            <pc:docMk/>
            <pc:sldMk cId="796136390" sldId="572"/>
            <ac:spMk id="2" creationId="{FA1E4023-9593-7E4E-463B-1E601DE3D4A5}"/>
          </ac:spMkLst>
        </pc:spChg>
        <pc:spChg chg="mod">
          <ac:chgData name="TAN Mei Yi [Harrisdale Senior High School]" userId="f9f029c9-d743-4d60-9f2c-e74bdec1ab07" providerId="ADAL" clId="{95D38495-97F0-4100-9876-C26AE4EA84BD}" dt="2022-08-16T23:21:55.267" v="118" actId="14100"/>
          <ac:spMkLst>
            <pc:docMk/>
            <pc:sldMk cId="796136390" sldId="572"/>
            <ac:spMk id="4" creationId="{69A5F43D-FDEA-A046-81E0-C236FBE10D4F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21:37.512" v="84" actId="20577"/>
          <ac:spMkLst>
            <pc:docMk/>
            <pc:sldMk cId="796136390" sldId="572"/>
            <ac:spMk id="113" creationId="{31526E00-2DAC-B84F-B576-437DDA5423FD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22:04.599" v="136" actId="20577"/>
          <ac:spMkLst>
            <pc:docMk/>
            <pc:sldMk cId="796136390" sldId="572"/>
            <ac:spMk id="114" creationId="{9C31498B-DEBB-C302-717D-5FAB858A6FED}"/>
          </ac:spMkLst>
        </pc:spChg>
        <pc:spChg chg="add mod">
          <ac:chgData name="TAN Mei Yi [Harrisdale Senior High School]" userId="f9f029c9-d743-4d60-9f2c-e74bdec1ab07" providerId="ADAL" clId="{95D38495-97F0-4100-9876-C26AE4EA84BD}" dt="2022-08-24T02:11:15.082" v="2757" actId="20577"/>
          <ac:spMkLst>
            <pc:docMk/>
            <pc:sldMk cId="796136390" sldId="572"/>
            <ac:spMk id="115" creationId="{5813BD36-7757-713D-6E6D-E4A1D7832BB7}"/>
          </ac:spMkLst>
        </pc:s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6" creationId="{2C3A5BC6-E7C6-FA41-88BC-20BB7D222DEA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28" creationId="{66B502E3-C029-E340-A0A1-4F85E2457B4E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29" creationId="{A858CF94-321F-E044-97E3-D08CEE1C807E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30" creationId="{9FCFA725-9300-7F4B-A60D-92BF4EFEF98D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33" creationId="{401ED167-5678-B04D-A795-AB40FC3221FD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58" creationId="{E94A6C76-066B-844E-A240-B914052B63F7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59" creationId="{D337CBF6-BB1C-794A-81F7-25B75CE3FB34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60" creationId="{1CBDEB6D-31B1-7543-96E4-9D0BC1A0847C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61" creationId="{015184AA-5CA5-7642-B6C0-8724A061E025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64" creationId="{1D9CB19B-FD72-C744-A9A7-7F58287CBFA3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84" creationId="{41793FF9-A9C2-0B43-AC78-4E177FA0CF31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85" creationId="{B1B68F5F-8830-1C41-9CD0-734842D1DDF6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86" creationId="{A431D62C-8BF7-AF47-9C37-1EDCCDF9D11D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87" creationId="{747B8A11-A592-D941-8D43-56EFA3863929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88" creationId="{E6B4F51F-9ACA-8746-B8FE-2CFF3BE2E8AC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89" creationId="{9FDFBB0D-E6BF-6D4E-BAA7-F40C7631CFB2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108" creationId="{7952EDF6-0EAB-FA4B-8D96-6D129EDE1C3C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109" creationId="{8363EE0D-92B5-2E47-805B-063E4B78A738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110" creationId="{06F1DF83-C452-C74C-96AB-67A09EF44ED0}"/>
          </ac:grpSpMkLst>
        </pc:grpChg>
        <pc:grpChg chg="del mod">
          <ac:chgData name="TAN Mei Yi [Harrisdale Senior High School]" userId="f9f029c9-d743-4d60-9f2c-e74bdec1ab07" providerId="ADAL" clId="{95D38495-97F0-4100-9876-C26AE4EA84BD}" dt="2022-08-24T01:44:20.857" v="2754" actId="478"/>
          <ac:grpSpMkLst>
            <pc:docMk/>
            <pc:sldMk cId="796136390" sldId="572"/>
            <ac:grpSpMk id="111" creationId="{C1D049CE-18BD-004F-94FE-C91CD6A81F5A}"/>
          </ac:grpSpMkLst>
        </pc:grpChg>
        <pc:inkChg chg="del mod">
          <ac:chgData name="TAN Mei Yi [Harrisdale Senior High School]" userId="f9f029c9-d743-4d60-9f2c-e74bdec1ab07" providerId="ADAL" clId="{95D38495-97F0-4100-9876-C26AE4EA84BD}" dt="2022-08-24T01:44:20.857" v="2754" actId="478"/>
          <ac:inkMkLst>
            <pc:docMk/>
            <pc:sldMk cId="796136390" sldId="572"/>
            <ac:inkMk id="36" creationId="{F2C5DBA4-8708-AF47-8256-595FE190822A}"/>
          </ac:inkMkLst>
        </pc:inkChg>
        <pc:inkChg chg="del mod">
          <ac:chgData name="TAN Mei Yi [Harrisdale Senior High School]" userId="f9f029c9-d743-4d60-9f2c-e74bdec1ab07" providerId="ADAL" clId="{95D38495-97F0-4100-9876-C26AE4EA84BD}" dt="2022-08-24T01:44:20.857" v="2754" actId="478"/>
          <ac:inkMkLst>
            <pc:docMk/>
            <pc:sldMk cId="796136390" sldId="572"/>
            <ac:inkMk id="93" creationId="{095745A4-5E08-FC4D-9BB4-883CF0EC3D7C}"/>
          </ac:inkMkLst>
        </pc:inkChg>
        <pc:inkChg chg="del mod">
          <ac:chgData name="TAN Mei Yi [Harrisdale Senior High School]" userId="f9f029c9-d743-4d60-9f2c-e74bdec1ab07" providerId="ADAL" clId="{95D38495-97F0-4100-9876-C26AE4EA84BD}" dt="2022-08-24T01:44:20.857" v="2754" actId="478"/>
          <ac:inkMkLst>
            <pc:docMk/>
            <pc:sldMk cId="796136390" sldId="572"/>
            <ac:inkMk id="94" creationId="{52FEA93F-D6A5-174F-B5E8-E3D260CFB5B8}"/>
          </ac:inkMkLst>
        </pc:inkChg>
        <pc:inkChg chg="del mod">
          <ac:chgData name="TAN Mei Yi [Harrisdale Senior High School]" userId="f9f029c9-d743-4d60-9f2c-e74bdec1ab07" providerId="ADAL" clId="{95D38495-97F0-4100-9876-C26AE4EA84BD}" dt="2022-08-24T01:44:20.857" v="2754" actId="478"/>
          <ac:inkMkLst>
            <pc:docMk/>
            <pc:sldMk cId="796136390" sldId="572"/>
            <ac:inkMk id="95" creationId="{16B0A8BD-B53D-AD48-B7C2-EDC77A621D37}"/>
          </ac:inkMkLst>
        </pc:inkChg>
      </pc:sldChg>
      <pc:sldChg chg="modSp mod">
        <pc:chgData name="TAN Mei Yi [Harrisdale Senior High School]" userId="f9f029c9-d743-4d60-9f2c-e74bdec1ab07" providerId="ADAL" clId="{95D38495-97F0-4100-9876-C26AE4EA84BD}" dt="2022-08-16T23:23:06.486" v="171" actId="1076"/>
        <pc:sldMkLst>
          <pc:docMk/>
          <pc:sldMk cId="2017275682" sldId="573"/>
        </pc:sldMkLst>
        <pc:spChg chg="mod">
          <ac:chgData name="TAN Mei Yi [Harrisdale Senior High School]" userId="f9f029c9-d743-4d60-9f2c-e74bdec1ab07" providerId="ADAL" clId="{95D38495-97F0-4100-9876-C26AE4EA84BD}" dt="2022-08-16T23:23:06.486" v="171" actId="1076"/>
          <ac:spMkLst>
            <pc:docMk/>
            <pc:sldMk cId="2017275682" sldId="573"/>
            <ac:spMk id="4" creationId="{049D60EF-84E1-5747-BED8-323C1D0545BE}"/>
          </ac:spMkLst>
        </pc:spChg>
      </pc:sldChg>
      <pc:sldChg chg="modSp mod">
        <pc:chgData name="TAN Mei Yi [Harrisdale Senior High School]" userId="f9f029c9-d743-4d60-9f2c-e74bdec1ab07" providerId="ADAL" clId="{95D38495-97F0-4100-9876-C26AE4EA84BD}" dt="2022-08-16T23:23:54.729" v="183" actId="1076"/>
        <pc:sldMkLst>
          <pc:docMk/>
          <pc:sldMk cId="921627606" sldId="574"/>
        </pc:sldMkLst>
        <pc:spChg chg="mod ord">
          <ac:chgData name="TAN Mei Yi [Harrisdale Senior High School]" userId="f9f029c9-d743-4d60-9f2c-e74bdec1ab07" providerId="ADAL" clId="{95D38495-97F0-4100-9876-C26AE4EA84BD}" dt="2022-08-16T23:23:54.729" v="183" actId="1076"/>
          <ac:spMkLst>
            <pc:docMk/>
            <pc:sldMk cId="921627606" sldId="574"/>
            <ac:spMk id="6" creationId="{66D967A8-EA55-1A40-BD62-56B9DEDE33A8}"/>
          </ac:spMkLst>
        </pc:spChg>
        <pc:spChg chg="mod">
          <ac:chgData name="TAN Mei Yi [Harrisdale Senior High School]" userId="f9f029c9-d743-4d60-9f2c-e74bdec1ab07" providerId="ADAL" clId="{95D38495-97F0-4100-9876-C26AE4EA84BD}" dt="2022-08-16T23:23:41.353" v="180" actId="208"/>
          <ac:spMkLst>
            <pc:docMk/>
            <pc:sldMk cId="921627606" sldId="574"/>
            <ac:spMk id="7" creationId="{8FF2D9FA-02B0-4542-B12F-F89BA0C5F8C0}"/>
          </ac:spMkLst>
        </pc:spChg>
        <pc:spChg chg="mod">
          <ac:chgData name="TAN Mei Yi [Harrisdale Senior High School]" userId="f9f029c9-d743-4d60-9f2c-e74bdec1ab07" providerId="ADAL" clId="{95D38495-97F0-4100-9876-C26AE4EA84BD}" dt="2022-08-16T23:23:16.277" v="172" actId="1076"/>
          <ac:spMkLst>
            <pc:docMk/>
            <pc:sldMk cId="921627606" sldId="574"/>
            <ac:spMk id="167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23:16.277" v="172" actId="1076"/>
          <ac:spMkLst>
            <pc:docMk/>
            <pc:sldMk cId="921627606" sldId="574"/>
            <ac:spMk id="168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23:16.277" v="172" actId="1076"/>
          <ac:spMkLst>
            <pc:docMk/>
            <pc:sldMk cId="921627606" sldId="574"/>
            <ac:spMk id="169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23:16.277" v="172" actId="1076"/>
          <ac:spMkLst>
            <pc:docMk/>
            <pc:sldMk cId="921627606" sldId="574"/>
            <ac:spMk id="170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23:16.277" v="172" actId="1076"/>
          <ac:spMkLst>
            <pc:docMk/>
            <pc:sldMk cId="921627606" sldId="574"/>
            <ac:spMk id="173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23:16.277" v="172" actId="1076"/>
          <ac:spMkLst>
            <pc:docMk/>
            <pc:sldMk cId="921627606" sldId="574"/>
            <ac:spMk id="174" creationId="{822CB0D0-57C3-AE4E-822D-4A49435F3589}"/>
          </ac:spMkLst>
        </pc:spChg>
      </pc:sldChg>
      <pc:sldChg chg="modSp mod">
        <pc:chgData name="TAN Mei Yi [Harrisdale Senior High School]" userId="f9f029c9-d743-4d60-9f2c-e74bdec1ab07" providerId="ADAL" clId="{95D38495-97F0-4100-9876-C26AE4EA84BD}" dt="2022-08-16T23:24:43.232" v="187" actId="208"/>
        <pc:sldMkLst>
          <pc:docMk/>
          <pc:sldMk cId="392201581" sldId="575"/>
        </pc:sldMkLst>
        <pc:spChg chg="mod">
          <ac:chgData name="TAN Mei Yi [Harrisdale Senior High School]" userId="f9f029c9-d743-4d60-9f2c-e74bdec1ab07" providerId="ADAL" clId="{95D38495-97F0-4100-9876-C26AE4EA84BD}" dt="2022-08-16T23:24:43.232" v="187" actId="208"/>
          <ac:spMkLst>
            <pc:docMk/>
            <pc:sldMk cId="392201581" sldId="575"/>
            <ac:spMk id="2" creationId="{65B0A9D2-8B9E-9C41-983F-76731F8A31C1}"/>
          </ac:spMkLst>
        </pc:spChg>
      </pc:sldChg>
      <pc:sldChg chg="addSp delSp modSp mod delAnim modAnim">
        <pc:chgData name="TAN Mei Yi [Harrisdale Senior High School]" userId="f9f029c9-d743-4d60-9f2c-e74bdec1ab07" providerId="ADAL" clId="{95D38495-97F0-4100-9876-C26AE4EA84BD}" dt="2022-08-16T23:31:47.250" v="271"/>
        <pc:sldMkLst>
          <pc:docMk/>
          <pc:sldMk cId="3570741488" sldId="576"/>
        </pc:sldMkLst>
        <pc:spChg chg="mod">
          <ac:chgData name="TAN Mei Yi [Harrisdale Senior High School]" userId="f9f029c9-d743-4d60-9f2c-e74bdec1ab07" providerId="ADAL" clId="{95D38495-97F0-4100-9876-C26AE4EA84BD}" dt="2022-08-16T23:29:05.634" v="208" actId="1076"/>
          <ac:spMkLst>
            <pc:docMk/>
            <pc:sldMk cId="3570741488" sldId="576"/>
            <ac:spMk id="2" creationId="{C1B547C6-FF7C-4944-BD97-9D2DEA9A152A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29:01.643" v="207" actId="20577"/>
          <ac:spMkLst>
            <pc:docMk/>
            <pc:sldMk cId="3570741488" sldId="576"/>
            <ac:spMk id="6" creationId="{DF132EB3-C5C3-5584-8151-97F8972E1EC0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29:55.800" v="213" actId="20577"/>
          <ac:spMkLst>
            <pc:docMk/>
            <pc:sldMk cId="3570741488" sldId="576"/>
            <ac:spMk id="7" creationId="{BBEE691E-FF80-34EC-914D-238F6101833D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30:04.410" v="219" actId="20577"/>
          <ac:spMkLst>
            <pc:docMk/>
            <pc:sldMk cId="3570741488" sldId="576"/>
            <ac:spMk id="8" creationId="{887A20AD-0A17-615A-152B-DE4C06843529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30:11.790" v="223" actId="20577"/>
          <ac:spMkLst>
            <pc:docMk/>
            <pc:sldMk cId="3570741488" sldId="576"/>
            <ac:spMk id="11" creationId="{0198AA6A-715E-E376-4399-42FE89A17932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30:20.256" v="228" actId="20577"/>
          <ac:spMkLst>
            <pc:docMk/>
            <pc:sldMk cId="3570741488" sldId="576"/>
            <ac:spMk id="17" creationId="{3B39E8D3-0D00-81CE-D74A-4517B5E87052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30:31.343" v="234" actId="1076"/>
          <ac:spMkLst>
            <pc:docMk/>
            <pc:sldMk cId="3570741488" sldId="576"/>
            <ac:spMk id="18" creationId="{CB3E6464-2141-7D59-893E-BE4C4B33F7E3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30:38.969" v="239" actId="20577"/>
          <ac:spMkLst>
            <pc:docMk/>
            <pc:sldMk cId="3570741488" sldId="576"/>
            <ac:spMk id="19" creationId="{0BA1FF79-DA12-F291-54B3-00819CB65C47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30:50.545" v="247" actId="20577"/>
          <ac:spMkLst>
            <pc:docMk/>
            <pc:sldMk cId="3570741488" sldId="576"/>
            <ac:spMk id="21" creationId="{AFCF1F5C-490D-6631-9964-D7AEAF5B2DB5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31:01.815" v="253" actId="20577"/>
          <ac:spMkLst>
            <pc:docMk/>
            <pc:sldMk cId="3570741488" sldId="576"/>
            <ac:spMk id="22" creationId="{2F0E5387-5A32-FC45-35C6-18CD3F00A4F9}"/>
          </ac:spMkLst>
        </pc:spChg>
        <pc:grpChg chg="mod">
          <ac:chgData name="TAN Mei Yi [Harrisdale Senior High School]" userId="f9f029c9-d743-4d60-9f2c-e74bdec1ab07" providerId="ADAL" clId="{95D38495-97F0-4100-9876-C26AE4EA84BD}" dt="2022-08-16T23:31:43.166" v="270"/>
          <ac:grpSpMkLst>
            <pc:docMk/>
            <pc:sldMk cId="3570741488" sldId="576"/>
            <ac:grpSpMk id="36" creationId="{F877BD93-A94F-97D1-7AA3-527FF032FBE2}"/>
          </ac:grpSpMkLst>
        </pc:grpChg>
        <pc:grpChg chg="mod">
          <ac:chgData name="TAN Mei Yi [Harrisdale Senior High School]" userId="f9f029c9-d743-4d60-9f2c-e74bdec1ab07" providerId="ADAL" clId="{95D38495-97F0-4100-9876-C26AE4EA84BD}" dt="2022-08-16T23:31:43.166" v="270"/>
          <ac:grpSpMkLst>
            <pc:docMk/>
            <pc:sldMk cId="3570741488" sldId="576"/>
            <ac:grpSpMk id="37" creationId="{9C8C0816-EF4D-FF8C-AF8A-3BDDEA9FFBD7}"/>
          </ac:grpSpMkLst>
        </pc:grpChg>
        <pc:inkChg chg="del mod">
          <ac:chgData name="TAN Mei Yi [Harrisdale Senior High School]" userId="f9f029c9-d743-4d60-9f2c-e74bdec1ab07" providerId="ADAL" clId="{95D38495-97F0-4100-9876-C26AE4EA84BD}" dt="2022-08-16T23:31:09.662" v="254" actId="478"/>
          <ac:inkMkLst>
            <pc:docMk/>
            <pc:sldMk cId="3570741488" sldId="576"/>
            <ac:inkMk id="9" creationId="{00000000-0000-0000-0000-000000000000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23" creationId="{2A175A14-2117-FD85-9E84-F8A3CE3F18EE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24" creationId="{712866D1-04EB-11C2-49BC-879BFAAAAABD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25" creationId="{A4664C1C-9E1A-A148-0B80-5CC5E2888629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26" creationId="{D4619053-ED8A-24D1-E6B4-17B21802130F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27" creationId="{D047C1A2-BA15-EDD9-39D5-71E1D20D50F4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28" creationId="{3BDF57C3-368C-B559-C637-4980E6D80302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29" creationId="{6928DD5B-0589-66B3-0ABC-2CD5A2645105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30" creationId="{8F25EEE6-2A7C-A378-9550-29F583078064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31" creationId="{D838FDFB-DD32-4DA6-C6E8-6F82261AD4F7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32" creationId="{028E72BC-4C47-321E-6E60-1F07D27BF24E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33" creationId="{71EF09D9-B47D-5D61-35E8-DBAFDACCBF89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34" creationId="{96C2EA35-21C7-39C0-0CD2-9E307BC21B21}"/>
          </ac:inkMkLst>
        </pc:inkChg>
        <pc:inkChg chg="add mod">
          <ac:chgData name="TAN Mei Yi [Harrisdale Senior High School]" userId="f9f029c9-d743-4d60-9f2c-e74bdec1ab07" providerId="ADAL" clId="{95D38495-97F0-4100-9876-C26AE4EA84BD}" dt="2022-08-16T23:31:43.166" v="270"/>
          <ac:inkMkLst>
            <pc:docMk/>
            <pc:sldMk cId="3570741488" sldId="576"/>
            <ac:inkMk id="35" creationId="{B2C956ED-5681-9128-5B20-792E6AD94115}"/>
          </ac:inkMkLst>
        </pc:inkChg>
      </pc:sldChg>
      <pc:sldChg chg="addSp modSp mod">
        <pc:chgData name="TAN Mei Yi [Harrisdale Senior High School]" userId="f9f029c9-d743-4d60-9f2c-e74bdec1ab07" providerId="ADAL" clId="{95D38495-97F0-4100-9876-C26AE4EA84BD}" dt="2022-08-16T23:32:23.997" v="277" actId="14100"/>
        <pc:sldMkLst>
          <pc:docMk/>
          <pc:sldMk cId="2648880473" sldId="577"/>
        </pc:sldMkLst>
        <pc:spChg chg="mod">
          <ac:chgData name="TAN Mei Yi [Harrisdale Senior High School]" userId="f9f029c9-d743-4d60-9f2c-e74bdec1ab07" providerId="ADAL" clId="{95D38495-97F0-4100-9876-C26AE4EA84BD}" dt="2022-08-16T23:32:23.997" v="277" actId="14100"/>
          <ac:spMkLst>
            <pc:docMk/>
            <pc:sldMk cId="2648880473" sldId="577"/>
            <ac:spMk id="2" creationId="{C1B547C6-FF7C-4944-BD97-9D2DEA9A152A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32:09.208" v="273"/>
          <ac:spMkLst>
            <pc:docMk/>
            <pc:sldMk cId="2648880473" sldId="577"/>
            <ac:spMk id="3" creationId="{FEA3C2A0-5970-B083-6A2A-4241E654032F}"/>
          </ac:spMkLst>
        </pc:spChg>
        <pc:spChg chg="mod">
          <ac:chgData name="TAN Mei Yi [Harrisdale Senior High School]" userId="f9f029c9-d743-4d60-9f2c-e74bdec1ab07" providerId="ADAL" clId="{95D38495-97F0-4100-9876-C26AE4EA84BD}" dt="2022-08-16T23:32:16.149" v="275" actId="14100"/>
          <ac:spMkLst>
            <pc:docMk/>
            <pc:sldMk cId="2648880473" sldId="577"/>
            <ac:spMk id="7" creationId="{22AD4164-EECE-8949-A75C-7B815CCB6BF4}"/>
          </ac:spMkLst>
        </pc:spChg>
        <pc:spChg chg="mod">
          <ac:chgData name="TAN Mei Yi [Harrisdale Senior High School]" userId="f9f029c9-d743-4d60-9f2c-e74bdec1ab07" providerId="ADAL" clId="{95D38495-97F0-4100-9876-C26AE4EA84BD}" dt="2022-08-16T23:32:07.866" v="272" actId="1076"/>
          <ac:spMkLst>
            <pc:docMk/>
            <pc:sldMk cId="2648880473" sldId="577"/>
            <ac:spMk id="9" creationId="{9B031BA0-D324-8342-894B-47EBB0F13D7E}"/>
          </ac:spMkLst>
        </pc:spChg>
        <pc:spChg chg="mod">
          <ac:chgData name="TAN Mei Yi [Harrisdale Senior High School]" userId="f9f029c9-d743-4d60-9f2c-e74bdec1ab07" providerId="ADAL" clId="{95D38495-97F0-4100-9876-C26AE4EA84BD}" dt="2022-08-16T23:32:07.866" v="272" actId="1076"/>
          <ac:spMkLst>
            <pc:docMk/>
            <pc:sldMk cId="2648880473" sldId="577"/>
            <ac:spMk id="13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32:07.866" v="272" actId="1076"/>
          <ac:spMkLst>
            <pc:docMk/>
            <pc:sldMk cId="2648880473" sldId="577"/>
            <ac:spMk id="14" creationId="{822CB0D0-57C3-AE4E-822D-4A49435F3589}"/>
          </ac:spMkLst>
        </pc:spChg>
      </pc:sldChg>
      <pc:sldChg chg="addSp delSp modSp mod delAnim modAnim">
        <pc:chgData name="TAN Mei Yi [Harrisdale Senior High School]" userId="f9f029c9-d743-4d60-9f2c-e74bdec1ab07" providerId="ADAL" clId="{95D38495-97F0-4100-9876-C26AE4EA84BD}" dt="2022-08-16T23:34:02.803" v="289" actId="1076"/>
        <pc:sldMkLst>
          <pc:docMk/>
          <pc:sldMk cId="756489323" sldId="578"/>
        </pc:sldMkLst>
        <pc:spChg chg="mod">
          <ac:chgData name="TAN Mei Yi [Harrisdale Senior High School]" userId="f9f029c9-d743-4d60-9f2c-e74bdec1ab07" providerId="ADAL" clId="{95D38495-97F0-4100-9876-C26AE4EA84BD}" dt="2022-08-16T23:32:57.788" v="281" actId="2711"/>
          <ac:spMkLst>
            <pc:docMk/>
            <pc:sldMk cId="756489323" sldId="578"/>
            <ac:spMk id="2" creationId="{06B3411F-31E0-914B-B18E-C2B259AA9ABA}"/>
          </ac:spMkLst>
        </pc:spChg>
        <pc:picChg chg="add mod">
          <ac:chgData name="TAN Mei Yi [Harrisdale Senior High School]" userId="f9f029c9-d743-4d60-9f2c-e74bdec1ab07" providerId="ADAL" clId="{95D38495-97F0-4100-9876-C26AE4EA84BD}" dt="2022-08-16T23:34:02.803" v="289" actId="1076"/>
          <ac:picMkLst>
            <pc:docMk/>
            <pc:sldMk cId="756489323" sldId="578"/>
            <ac:picMk id="4" creationId="{5A32D36E-7768-9CF6-52C3-0137ADB5806F}"/>
          </ac:picMkLst>
        </pc:picChg>
        <pc:picChg chg="del">
          <ac:chgData name="TAN Mei Yi [Harrisdale Senior High School]" userId="f9f029c9-d743-4d60-9f2c-e74bdec1ab07" providerId="ADAL" clId="{95D38495-97F0-4100-9876-C26AE4EA84BD}" dt="2022-08-16T23:33:58.702" v="287" actId="478"/>
          <ac:picMkLst>
            <pc:docMk/>
            <pc:sldMk cId="756489323" sldId="578"/>
            <ac:picMk id="5" creationId="{00000000-0000-0000-0000-000000000000}"/>
          </ac:picMkLst>
        </pc:picChg>
      </pc:sldChg>
      <pc:sldChg chg="addSp modSp mod modAnim">
        <pc:chgData name="TAN Mei Yi [Harrisdale Senior High School]" userId="f9f029c9-d743-4d60-9f2c-e74bdec1ab07" providerId="ADAL" clId="{95D38495-97F0-4100-9876-C26AE4EA84BD}" dt="2022-08-16T23:40:33.209" v="315"/>
        <pc:sldMkLst>
          <pc:docMk/>
          <pc:sldMk cId="377189401" sldId="579"/>
        </pc:sldMkLst>
        <pc:spChg chg="mod">
          <ac:chgData name="TAN Mei Yi [Harrisdale Senior High School]" userId="f9f029c9-d743-4d60-9f2c-e74bdec1ab07" providerId="ADAL" clId="{95D38495-97F0-4100-9876-C26AE4EA84BD}" dt="2022-08-16T23:35:25.639" v="300" actId="1076"/>
          <ac:spMkLst>
            <pc:docMk/>
            <pc:sldMk cId="377189401" sldId="579"/>
            <ac:spMk id="2" creationId="{4576557F-4180-DF4B-956F-E19966470D8A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35:33.776" v="312" actId="20577"/>
          <ac:spMkLst>
            <pc:docMk/>
            <pc:sldMk cId="377189401" sldId="579"/>
            <ac:spMk id="3" creationId="{934573AD-2602-3CDA-6D5E-7E0A93760B04}"/>
          </ac:spMkLst>
        </pc:spChg>
        <pc:spChg chg="mod">
          <ac:chgData name="TAN Mei Yi [Harrisdale Senior High School]" userId="f9f029c9-d743-4d60-9f2c-e74bdec1ab07" providerId="ADAL" clId="{95D38495-97F0-4100-9876-C26AE4EA84BD}" dt="2022-08-16T23:35:25.639" v="300" actId="1076"/>
          <ac:spMkLst>
            <pc:docMk/>
            <pc:sldMk cId="377189401" sldId="579"/>
            <ac:spMk id="4" creationId="{7A571C79-FA0E-1B49-A548-62B133A99889}"/>
          </ac:spMkLst>
        </pc:spChg>
      </pc:sldChg>
      <pc:sldChg chg="addSp modSp mod modAnim">
        <pc:chgData name="TAN Mei Yi [Harrisdale Senior High School]" userId="f9f029c9-d743-4d60-9f2c-e74bdec1ab07" providerId="ADAL" clId="{95D38495-97F0-4100-9876-C26AE4EA84BD}" dt="2022-08-24T02:11:28.415" v="2763" actId="20577"/>
        <pc:sldMkLst>
          <pc:docMk/>
          <pc:sldMk cId="1042981032" sldId="580"/>
        </pc:sldMkLst>
        <pc:spChg chg="add mod">
          <ac:chgData name="TAN Mei Yi [Harrisdale Senior High School]" userId="f9f029c9-d743-4d60-9f2c-e74bdec1ab07" providerId="ADAL" clId="{95D38495-97F0-4100-9876-C26AE4EA84BD}" dt="2022-08-16T23:34:40.015" v="292"/>
          <ac:spMkLst>
            <pc:docMk/>
            <pc:sldMk cId="1042981032" sldId="580"/>
            <ac:spMk id="2" creationId="{041BEC9B-64E6-D6AC-3FD3-5B18CBC88877}"/>
          </ac:spMkLst>
        </pc:spChg>
        <pc:spChg chg="mod">
          <ac:chgData name="TAN Mei Yi [Harrisdale Senior High School]" userId="f9f029c9-d743-4d60-9f2c-e74bdec1ab07" providerId="ADAL" clId="{95D38495-97F0-4100-9876-C26AE4EA84BD}" dt="2022-08-16T23:34:43.458" v="293" actId="1076"/>
          <ac:spMkLst>
            <pc:docMk/>
            <pc:sldMk cId="1042981032" sldId="580"/>
            <ac:spMk id="4" creationId="{A672FB85-5551-484C-BD11-17CCB7010B47}"/>
          </ac:spMkLst>
        </pc:spChg>
        <pc:spChg chg="mod">
          <ac:chgData name="TAN Mei Yi [Harrisdale Senior High School]" userId="f9f029c9-d743-4d60-9f2c-e74bdec1ab07" providerId="ADAL" clId="{95D38495-97F0-4100-9876-C26AE4EA84BD}" dt="2022-08-24T02:11:28.415" v="2763" actId="20577"/>
          <ac:spMkLst>
            <pc:docMk/>
            <pc:sldMk cId="1042981032" sldId="580"/>
            <ac:spMk id="5" creationId="{A4CA1CCB-6E34-8E41-9840-04F162808DC5}"/>
          </ac:spMkLst>
        </pc:spChg>
      </pc:sldChg>
      <pc:sldChg chg="modSp mod">
        <pc:chgData name="TAN Mei Yi [Harrisdale Senior High School]" userId="f9f029c9-d743-4d60-9f2c-e74bdec1ab07" providerId="ADAL" clId="{95D38495-97F0-4100-9876-C26AE4EA84BD}" dt="2022-08-16T23:41:05.591" v="316" actId="1076"/>
        <pc:sldMkLst>
          <pc:docMk/>
          <pc:sldMk cId="2058899578" sldId="581"/>
        </pc:sldMkLst>
        <pc:spChg chg="mod">
          <ac:chgData name="TAN Mei Yi [Harrisdale Senior High School]" userId="f9f029c9-d743-4d60-9f2c-e74bdec1ab07" providerId="ADAL" clId="{95D38495-97F0-4100-9876-C26AE4EA84BD}" dt="2022-08-16T23:41:05.591" v="316" actId="1076"/>
          <ac:spMkLst>
            <pc:docMk/>
            <pc:sldMk cId="2058899578" sldId="581"/>
            <ac:spMk id="3" creationId="{AC69B29A-6BFF-0C4C-867E-35289A4F39FC}"/>
          </ac:spMkLst>
        </pc:spChg>
      </pc:sldChg>
      <pc:sldChg chg="modSp mod">
        <pc:chgData name="TAN Mei Yi [Harrisdale Senior High School]" userId="f9f029c9-d743-4d60-9f2c-e74bdec1ab07" providerId="ADAL" clId="{95D38495-97F0-4100-9876-C26AE4EA84BD}" dt="2022-08-16T23:42:14.255" v="324" actId="1076"/>
        <pc:sldMkLst>
          <pc:docMk/>
          <pc:sldMk cId="1701076584" sldId="582"/>
        </pc:sldMkLst>
        <pc:spChg chg="mod">
          <ac:chgData name="TAN Mei Yi [Harrisdale Senior High School]" userId="f9f029c9-d743-4d60-9f2c-e74bdec1ab07" providerId="ADAL" clId="{95D38495-97F0-4100-9876-C26AE4EA84BD}" dt="2022-08-16T23:42:14.255" v="324" actId="1076"/>
          <ac:spMkLst>
            <pc:docMk/>
            <pc:sldMk cId="1701076584" sldId="582"/>
            <ac:spMk id="2" creationId="{87A2F21C-466B-0B42-95E7-9835C243592E}"/>
          </ac:spMkLst>
        </pc:spChg>
      </pc:sldChg>
      <pc:sldChg chg="modSp mod">
        <pc:chgData name="TAN Mei Yi [Harrisdale Senior High School]" userId="f9f029c9-d743-4d60-9f2c-e74bdec1ab07" providerId="ADAL" clId="{95D38495-97F0-4100-9876-C26AE4EA84BD}" dt="2022-08-16T23:48:57.368" v="337" actId="20577"/>
        <pc:sldMkLst>
          <pc:docMk/>
          <pc:sldMk cId="104092518" sldId="583"/>
        </pc:sldMkLst>
        <pc:spChg chg="mod">
          <ac:chgData name="TAN Mei Yi [Harrisdale Senior High School]" userId="f9f029c9-d743-4d60-9f2c-e74bdec1ab07" providerId="ADAL" clId="{95D38495-97F0-4100-9876-C26AE4EA84BD}" dt="2022-08-16T23:48:57.368" v="337" actId="20577"/>
          <ac:spMkLst>
            <pc:docMk/>
            <pc:sldMk cId="104092518" sldId="583"/>
            <ac:spMk id="2" creationId="{FADE2493-35F0-2D49-BB4D-CDC52A6412EE}"/>
          </ac:spMkLst>
        </pc:spChg>
        <pc:spChg chg="mod">
          <ac:chgData name="TAN Mei Yi [Harrisdale Senior High School]" userId="f9f029c9-d743-4d60-9f2c-e74bdec1ab07" providerId="ADAL" clId="{95D38495-97F0-4100-9876-C26AE4EA84BD}" dt="2022-08-16T23:43:07.227" v="335" actId="1076"/>
          <ac:spMkLst>
            <pc:docMk/>
            <pc:sldMk cId="104092518" sldId="583"/>
            <ac:spMk id="105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43:07.227" v="335" actId="1076"/>
          <ac:spMkLst>
            <pc:docMk/>
            <pc:sldMk cId="104092518" sldId="583"/>
            <ac:spMk id="106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43:07.227" v="335" actId="1076"/>
          <ac:spMkLst>
            <pc:docMk/>
            <pc:sldMk cId="104092518" sldId="583"/>
            <ac:spMk id="107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43:07.227" v="335" actId="1076"/>
          <ac:spMkLst>
            <pc:docMk/>
            <pc:sldMk cId="104092518" sldId="583"/>
            <ac:spMk id="108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43:07.227" v="335" actId="1076"/>
          <ac:spMkLst>
            <pc:docMk/>
            <pc:sldMk cId="104092518" sldId="583"/>
            <ac:spMk id="109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6T23:43:07.227" v="335" actId="1076"/>
          <ac:spMkLst>
            <pc:docMk/>
            <pc:sldMk cId="104092518" sldId="583"/>
            <ac:spMk id="110" creationId="{822CB0D0-57C3-AE4E-822D-4A49435F3589}"/>
          </ac:spMkLst>
        </pc:spChg>
      </pc:sldChg>
      <pc:sldChg chg="delSp modSp mod">
        <pc:chgData name="TAN Mei Yi [Harrisdale Senior High School]" userId="f9f029c9-d743-4d60-9f2c-e74bdec1ab07" providerId="ADAL" clId="{95D38495-97F0-4100-9876-C26AE4EA84BD}" dt="2022-08-16T23:49:44.194" v="348" actId="1076"/>
        <pc:sldMkLst>
          <pc:docMk/>
          <pc:sldMk cId="3949251866" sldId="584"/>
        </pc:sldMkLst>
        <pc:spChg chg="mod">
          <ac:chgData name="TAN Mei Yi [Harrisdale Senior High School]" userId="f9f029c9-d743-4d60-9f2c-e74bdec1ab07" providerId="ADAL" clId="{95D38495-97F0-4100-9876-C26AE4EA84BD}" dt="2022-08-16T23:49:37.500" v="347" actId="2085"/>
          <ac:spMkLst>
            <pc:docMk/>
            <pc:sldMk cId="3949251866" sldId="584"/>
            <ac:spMk id="2" creationId="{1A5C8DA1-8519-1842-A887-2746B77FE2AC}"/>
          </ac:spMkLst>
        </pc:spChg>
        <pc:grpChg chg="del">
          <ac:chgData name="TAN Mei Yi [Harrisdale Senior High School]" userId="f9f029c9-d743-4d60-9f2c-e74bdec1ab07" providerId="ADAL" clId="{95D38495-97F0-4100-9876-C26AE4EA84BD}" dt="2022-08-16T23:49:15.161" v="339" actId="478"/>
          <ac:grpSpMkLst>
            <pc:docMk/>
            <pc:sldMk cId="3949251866" sldId="584"/>
            <ac:grpSpMk id="41" creationId="{67794718-59F9-DB41-8A3C-0E489B8ADB8B}"/>
          </ac:grpSpMkLst>
        </pc:grpChg>
        <pc:inkChg chg="mod">
          <ac:chgData name="TAN Mei Yi [Harrisdale Senior High School]" userId="f9f029c9-d743-4d60-9f2c-e74bdec1ab07" providerId="ADAL" clId="{95D38495-97F0-4100-9876-C26AE4EA84BD}" dt="2022-08-16T23:49:44.194" v="348" actId="1076"/>
          <ac:inkMkLst>
            <pc:docMk/>
            <pc:sldMk cId="3949251866" sldId="584"/>
            <ac:inkMk id="83" creationId="{5623785D-0612-664D-81E1-8F37E3046C4D}"/>
          </ac:inkMkLst>
        </pc:inkChg>
      </pc:sldChg>
      <pc:sldChg chg="addSp delSp modSp add mod delAnim modAnim">
        <pc:chgData name="TAN Mei Yi [Harrisdale Senior High School]" userId="f9f029c9-d743-4d60-9f2c-e74bdec1ab07" providerId="ADAL" clId="{95D38495-97F0-4100-9876-C26AE4EA84BD}" dt="2022-08-16T23:53:34.671" v="587" actId="20577"/>
        <pc:sldMkLst>
          <pc:docMk/>
          <pc:sldMk cId="3757605092" sldId="585"/>
        </pc:sldMkLst>
        <pc:spChg chg="mod">
          <ac:chgData name="TAN Mei Yi [Harrisdale Senior High School]" userId="f9f029c9-d743-4d60-9f2c-e74bdec1ab07" providerId="ADAL" clId="{95D38495-97F0-4100-9876-C26AE4EA84BD}" dt="2022-08-16T23:51:16.884" v="465" actId="20577"/>
          <ac:spMkLst>
            <pc:docMk/>
            <pc:sldMk cId="3757605092" sldId="585"/>
            <ac:spMk id="2" creationId="{FADE2493-35F0-2D49-BB4D-CDC52A6412EE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1:50.224" v="487" actId="1076"/>
          <ac:spMkLst>
            <pc:docMk/>
            <pc:sldMk cId="3757605092" sldId="585"/>
            <ac:spMk id="3" creationId="{0E0092FA-0D71-2C8B-93B8-06FA62D203EF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2:21.080" v="531" actId="1076"/>
          <ac:spMkLst>
            <pc:docMk/>
            <pc:sldMk cId="3757605092" sldId="585"/>
            <ac:spMk id="4" creationId="{297571DC-94FD-2682-8AD0-04FDDB4387FC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2:40.709" v="545" actId="1076"/>
          <ac:spMkLst>
            <pc:docMk/>
            <pc:sldMk cId="3757605092" sldId="585"/>
            <ac:spMk id="5" creationId="{86567D14-C725-9227-1C0E-C41C3F5BBF32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2:51.170" v="553" actId="1076"/>
          <ac:spMkLst>
            <pc:docMk/>
            <pc:sldMk cId="3757605092" sldId="585"/>
            <ac:spMk id="6" creationId="{321CA878-6530-5583-3DBB-E827E21433D5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3:02.271" v="562" actId="1076"/>
          <ac:spMkLst>
            <pc:docMk/>
            <pc:sldMk cId="3757605092" sldId="585"/>
            <ac:spMk id="7" creationId="{0A9DBB44-1569-2724-446B-9BC4299183BE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3:22.234" v="572" actId="20577"/>
          <ac:spMkLst>
            <pc:docMk/>
            <pc:sldMk cId="3757605092" sldId="585"/>
            <ac:spMk id="8" creationId="{F3E3818C-86BC-0F3D-8D04-EF6BE45A02E7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3:34.671" v="587" actId="20577"/>
          <ac:spMkLst>
            <pc:docMk/>
            <pc:sldMk cId="3757605092" sldId="585"/>
            <ac:spMk id="9" creationId="{D4E13570-CE13-2C3B-3A68-327911C1F679}"/>
          </ac:spMkLst>
        </pc:spChg>
        <pc:spChg chg="mod">
          <ac:chgData name="TAN Mei Yi [Harrisdale Senior High School]" userId="f9f029c9-d743-4d60-9f2c-e74bdec1ab07" providerId="ADAL" clId="{95D38495-97F0-4100-9876-C26AE4EA84BD}" dt="2022-08-16T23:51:38.131" v="469" actId="1076"/>
          <ac:spMkLst>
            <pc:docMk/>
            <pc:sldMk cId="3757605092" sldId="585"/>
            <ac:spMk id="105" creationId="{822CB0D0-57C3-AE4E-822D-4A49435F3589}"/>
          </ac:spMkLst>
        </pc:spChg>
        <pc:spChg chg="del">
          <ac:chgData name="TAN Mei Yi [Harrisdale Senior High School]" userId="f9f029c9-d743-4d60-9f2c-e74bdec1ab07" providerId="ADAL" clId="{95D38495-97F0-4100-9876-C26AE4EA84BD}" dt="2022-08-16T23:50:16.820" v="366" actId="478"/>
          <ac:spMkLst>
            <pc:docMk/>
            <pc:sldMk cId="3757605092" sldId="585"/>
            <ac:spMk id="106" creationId="{822CB0D0-57C3-AE4E-822D-4A49435F3589}"/>
          </ac:spMkLst>
        </pc:spChg>
        <pc:spChg chg="del">
          <ac:chgData name="TAN Mei Yi [Harrisdale Senior High School]" userId="f9f029c9-d743-4d60-9f2c-e74bdec1ab07" providerId="ADAL" clId="{95D38495-97F0-4100-9876-C26AE4EA84BD}" dt="2022-08-16T23:50:16.820" v="366" actId="478"/>
          <ac:spMkLst>
            <pc:docMk/>
            <pc:sldMk cId="3757605092" sldId="585"/>
            <ac:spMk id="107" creationId="{822CB0D0-57C3-AE4E-822D-4A49435F3589}"/>
          </ac:spMkLst>
        </pc:spChg>
        <pc:spChg chg="del">
          <ac:chgData name="TAN Mei Yi [Harrisdale Senior High School]" userId="f9f029c9-d743-4d60-9f2c-e74bdec1ab07" providerId="ADAL" clId="{95D38495-97F0-4100-9876-C26AE4EA84BD}" dt="2022-08-16T23:50:16.820" v="366" actId="478"/>
          <ac:spMkLst>
            <pc:docMk/>
            <pc:sldMk cId="3757605092" sldId="585"/>
            <ac:spMk id="108" creationId="{822CB0D0-57C3-AE4E-822D-4A49435F3589}"/>
          </ac:spMkLst>
        </pc:spChg>
        <pc:spChg chg="del">
          <ac:chgData name="TAN Mei Yi [Harrisdale Senior High School]" userId="f9f029c9-d743-4d60-9f2c-e74bdec1ab07" providerId="ADAL" clId="{95D38495-97F0-4100-9876-C26AE4EA84BD}" dt="2022-08-16T23:50:16.820" v="366" actId="478"/>
          <ac:spMkLst>
            <pc:docMk/>
            <pc:sldMk cId="3757605092" sldId="585"/>
            <ac:spMk id="109" creationId="{822CB0D0-57C3-AE4E-822D-4A49435F3589}"/>
          </ac:spMkLst>
        </pc:spChg>
        <pc:spChg chg="del">
          <ac:chgData name="TAN Mei Yi [Harrisdale Senior High School]" userId="f9f029c9-d743-4d60-9f2c-e74bdec1ab07" providerId="ADAL" clId="{95D38495-97F0-4100-9876-C26AE4EA84BD}" dt="2022-08-16T23:50:16.820" v="366" actId="478"/>
          <ac:spMkLst>
            <pc:docMk/>
            <pc:sldMk cId="3757605092" sldId="585"/>
            <ac:spMk id="110" creationId="{822CB0D0-57C3-AE4E-822D-4A49435F3589}"/>
          </ac:spMkLst>
        </pc:spChg>
      </pc:sldChg>
      <pc:sldChg chg="addSp delSp modSp add mod delAnim modAnim">
        <pc:chgData name="TAN Mei Yi [Harrisdale Senior High School]" userId="f9f029c9-d743-4d60-9f2c-e74bdec1ab07" providerId="ADAL" clId="{95D38495-97F0-4100-9876-C26AE4EA84BD}" dt="2022-08-17T00:11:56.572" v="1273" actId="1076"/>
        <pc:sldMkLst>
          <pc:docMk/>
          <pc:sldMk cId="2485208309" sldId="586"/>
        </pc:sldMkLst>
        <pc:spChg chg="mod">
          <ac:chgData name="TAN Mei Yi [Harrisdale Senior High School]" userId="f9f029c9-d743-4d60-9f2c-e74bdec1ab07" providerId="ADAL" clId="{95D38495-97F0-4100-9876-C26AE4EA84BD}" dt="2022-08-16T23:56:32.289" v="1079" actId="20577"/>
          <ac:spMkLst>
            <pc:docMk/>
            <pc:sldMk cId="2485208309" sldId="586"/>
            <ac:spMk id="2" creationId="{FADE2493-35F0-2D49-BB4D-CDC52A6412EE}"/>
          </ac:spMkLst>
        </pc:spChg>
        <pc:spChg chg="del">
          <ac:chgData name="TAN Mei Yi [Harrisdale Senior High School]" userId="f9f029c9-d743-4d60-9f2c-e74bdec1ab07" providerId="ADAL" clId="{95D38495-97F0-4100-9876-C26AE4EA84BD}" dt="2022-08-16T23:53:46.363" v="589" actId="478"/>
          <ac:spMkLst>
            <pc:docMk/>
            <pc:sldMk cId="2485208309" sldId="586"/>
            <ac:spMk id="3" creationId="{0E0092FA-0D71-2C8B-93B8-06FA62D203EF}"/>
          </ac:spMkLst>
        </pc:spChg>
        <pc:spChg chg="del">
          <ac:chgData name="TAN Mei Yi [Harrisdale Senior High School]" userId="f9f029c9-d743-4d60-9f2c-e74bdec1ab07" providerId="ADAL" clId="{95D38495-97F0-4100-9876-C26AE4EA84BD}" dt="2022-08-16T23:53:46.363" v="589" actId="478"/>
          <ac:spMkLst>
            <pc:docMk/>
            <pc:sldMk cId="2485208309" sldId="586"/>
            <ac:spMk id="4" creationId="{297571DC-94FD-2682-8AD0-04FDDB4387FC}"/>
          </ac:spMkLst>
        </pc:spChg>
        <pc:spChg chg="del">
          <ac:chgData name="TAN Mei Yi [Harrisdale Senior High School]" userId="f9f029c9-d743-4d60-9f2c-e74bdec1ab07" providerId="ADAL" clId="{95D38495-97F0-4100-9876-C26AE4EA84BD}" dt="2022-08-16T23:53:46.363" v="589" actId="478"/>
          <ac:spMkLst>
            <pc:docMk/>
            <pc:sldMk cId="2485208309" sldId="586"/>
            <ac:spMk id="5" creationId="{86567D14-C725-9227-1C0E-C41C3F5BBF32}"/>
          </ac:spMkLst>
        </pc:spChg>
        <pc:spChg chg="del">
          <ac:chgData name="TAN Mei Yi [Harrisdale Senior High School]" userId="f9f029c9-d743-4d60-9f2c-e74bdec1ab07" providerId="ADAL" clId="{95D38495-97F0-4100-9876-C26AE4EA84BD}" dt="2022-08-16T23:53:46.363" v="589" actId="478"/>
          <ac:spMkLst>
            <pc:docMk/>
            <pc:sldMk cId="2485208309" sldId="586"/>
            <ac:spMk id="6" creationId="{321CA878-6530-5583-3DBB-E827E21433D5}"/>
          </ac:spMkLst>
        </pc:spChg>
        <pc:spChg chg="del">
          <ac:chgData name="TAN Mei Yi [Harrisdale Senior High School]" userId="f9f029c9-d743-4d60-9f2c-e74bdec1ab07" providerId="ADAL" clId="{95D38495-97F0-4100-9876-C26AE4EA84BD}" dt="2022-08-16T23:53:46.363" v="589" actId="478"/>
          <ac:spMkLst>
            <pc:docMk/>
            <pc:sldMk cId="2485208309" sldId="586"/>
            <ac:spMk id="7" creationId="{0A9DBB44-1569-2724-446B-9BC4299183BE}"/>
          </ac:spMkLst>
        </pc:spChg>
        <pc:spChg chg="del">
          <ac:chgData name="TAN Mei Yi [Harrisdale Senior High School]" userId="f9f029c9-d743-4d60-9f2c-e74bdec1ab07" providerId="ADAL" clId="{95D38495-97F0-4100-9876-C26AE4EA84BD}" dt="2022-08-16T23:53:48.919" v="590" actId="478"/>
          <ac:spMkLst>
            <pc:docMk/>
            <pc:sldMk cId="2485208309" sldId="586"/>
            <ac:spMk id="8" creationId="{F3E3818C-86BC-0F3D-8D04-EF6BE45A02E7}"/>
          </ac:spMkLst>
        </pc:spChg>
        <pc:spChg chg="del">
          <ac:chgData name="TAN Mei Yi [Harrisdale Senior High School]" userId="f9f029c9-d743-4d60-9f2c-e74bdec1ab07" providerId="ADAL" clId="{95D38495-97F0-4100-9876-C26AE4EA84BD}" dt="2022-08-16T23:53:48.919" v="590" actId="478"/>
          <ac:spMkLst>
            <pc:docMk/>
            <pc:sldMk cId="2485208309" sldId="586"/>
            <ac:spMk id="9" creationId="{D4E13570-CE13-2C3B-3A68-327911C1F679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5:45.567" v="1005" actId="1076"/>
          <ac:spMkLst>
            <pc:docMk/>
            <pc:sldMk cId="2485208309" sldId="586"/>
            <ac:spMk id="10" creationId="{1703846D-1FDB-2A0D-028F-5ABA65B5E9F9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7:15.957" v="1140" actId="14100"/>
          <ac:spMkLst>
            <pc:docMk/>
            <pc:sldMk cId="2485208309" sldId="586"/>
            <ac:spMk id="11" creationId="{CF514A1D-8E06-1777-8B11-D556F899F4AF}"/>
          </ac:spMkLst>
        </pc:spChg>
        <pc:spChg chg="add mod">
          <ac:chgData name="TAN Mei Yi [Harrisdale Senior High School]" userId="f9f029c9-d743-4d60-9f2c-e74bdec1ab07" providerId="ADAL" clId="{95D38495-97F0-4100-9876-C26AE4EA84BD}" dt="2022-08-16T23:57:18.786" v="1141" actId="1076"/>
          <ac:spMkLst>
            <pc:docMk/>
            <pc:sldMk cId="2485208309" sldId="586"/>
            <ac:spMk id="12" creationId="{19BFCF18-22C1-6A56-6788-BF533DEC436F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10:15.998" v="1197" actId="1076"/>
          <ac:spMkLst>
            <pc:docMk/>
            <pc:sldMk cId="2485208309" sldId="586"/>
            <ac:spMk id="13" creationId="{AF1F2F92-18F9-BCE7-E896-378383A40F88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10:18.420" v="1198" actId="1076"/>
          <ac:spMkLst>
            <pc:docMk/>
            <pc:sldMk cId="2485208309" sldId="586"/>
            <ac:spMk id="14" creationId="{4217E46A-E5F9-2320-1AC0-ED5FE4220A06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10:21.007" v="1199" actId="1076"/>
          <ac:spMkLst>
            <pc:docMk/>
            <pc:sldMk cId="2485208309" sldId="586"/>
            <ac:spMk id="15" creationId="{75EAD390-635E-A11C-903C-4C85E5611D9B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11:32.301" v="1224" actId="1076"/>
          <ac:spMkLst>
            <pc:docMk/>
            <pc:sldMk cId="2485208309" sldId="586"/>
            <ac:spMk id="16" creationId="{204C9DC8-D9C5-D43B-F9D1-94A4954ADC4E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11:35.322" v="1225" actId="1076"/>
          <ac:spMkLst>
            <pc:docMk/>
            <pc:sldMk cId="2485208309" sldId="586"/>
            <ac:spMk id="17" creationId="{C3A434B9-2BDE-1873-B876-8D367CAC2511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11:56.572" v="1273" actId="1076"/>
          <ac:spMkLst>
            <pc:docMk/>
            <pc:sldMk cId="2485208309" sldId="586"/>
            <ac:spMk id="18" creationId="{11D7B3E8-ABEA-3947-DDD3-42E508485041}"/>
          </ac:spMkLst>
        </pc:spChg>
        <pc:spChg chg="mod">
          <ac:chgData name="TAN Mei Yi [Harrisdale Senior High School]" userId="f9f029c9-d743-4d60-9f2c-e74bdec1ab07" providerId="ADAL" clId="{95D38495-97F0-4100-9876-C26AE4EA84BD}" dt="2022-08-16T23:55:30.022" v="972" actId="1076"/>
          <ac:spMkLst>
            <pc:docMk/>
            <pc:sldMk cId="2485208309" sldId="586"/>
            <ac:spMk id="105" creationId="{822CB0D0-57C3-AE4E-822D-4A49435F3589}"/>
          </ac:spMkLst>
        </pc:spChg>
      </pc:sldChg>
      <pc:sldChg chg="addSp delSp modSp add mod delAnim modAnim">
        <pc:chgData name="TAN Mei Yi [Harrisdale Senior High School]" userId="f9f029c9-d743-4d60-9f2c-e74bdec1ab07" providerId="ADAL" clId="{95D38495-97F0-4100-9876-C26AE4EA84BD}" dt="2022-08-17T00:22:58.808" v="2179" actId="6549"/>
        <pc:sldMkLst>
          <pc:docMk/>
          <pc:sldMk cId="451051790" sldId="587"/>
        </pc:sldMkLst>
        <pc:spChg chg="mod">
          <ac:chgData name="TAN Mei Yi [Harrisdale Senior High School]" userId="f9f029c9-d743-4d60-9f2c-e74bdec1ab07" providerId="ADAL" clId="{95D38495-97F0-4100-9876-C26AE4EA84BD}" dt="2022-08-17T00:16:22.913" v="1743" actId="20577"/>
          <ac:spMkLst>
            <pc:docMk/>
            <pc:sldMk cId="451051790" sldId="587"/>
            <ac:spMk id="2" creationId="{FADE2493-35F0-2D49-BB4D-CDC52A6412EE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19:11.355" v="1947" actId="20577"/>
          <ac:spMkLst>
            <pc:docMk/>
            <pc:sldMk cId="451051790" sldId="587"/>
            <ac:spMk id="3" creationId="{8B44A72D-14D1-0FB7-D509-F72506EF9A54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19:36.317" v="1956" actId="1076"/>
          <ac:spMkLst>
            <pc:docMk/>
            <pc:sldMk cId="451051790" sldId="587"/>
            <ac:spMk id="4" creationId="{7F6B2FE0-ED46-CE20-2024-59F309F3738D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20:50.588" v="2083" actId="20577"/>
          <ac:spMkLst>
            <pc:docMk/>
            <pc:sldMk cId="451051790" sldId="587"/>
            <ac:spMk id="5" creationId="{AE91A677-546C-16D4-4888-596A1F481734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21:41.944" v="2124" actId="1076"/>
          <ac:spMkLst>
            <pc:docMk/>
            <pc:sldMk cId="451051790" sldId="587"/>
            <ac:spMk id="6" creationId="{172A03EB-7C00-5FBC-7848-EF00775865DA}"/>
          </ac:spMkLst>
        </pc:spChg>
        <pc:spChg chg="del">
          <ac:chgData name="TAN Mei Yi [Harrisdale Senior High School]" userId="f9f029c9-d743-4d60-9f2c-e74bdec1ab07" providerId="ADAL" clId="{95D38495-97F0-4100-9876-C26AE4EA84BD}" dt="2022-08-17T00:16:27.989" v="1744" actId="478"/>
          <ac:spMkLst>
            <pc:docMk/>
            <pc:sldMk cId="451051790" sldId="587"/>
            <ac:spMk id="10" creationId="{1703846D-1FDB-2A0D-028F-5ABA65B5E9F9}"/>
          </ac:spMkLst>
        </pc:spChg>
        <pc:spChg chg="del">
          <ac:chgData name="TAN Mei Yi [Harrisdale Senior High School]" userId="f9f029c9-d743-4d60-9f2c-e74bdec1ab07" providerId="ADAL" clId="{95D38495-97F0-4100-9876-C26AE4EA84BD}" dt="2022-08-17T00:16:27.989" v="1744" actId="478"/>
          <ac:spMkLst>
            <pc:docMk/>
            <pc:sldMk cId="451051790" sldId="587"/>
            <ac:spMk id="11" creationId="{CF514A1D-8E06-1777-8B11-D556F899F4AF}"/>
          </ac:spMkLst>
        </pc:spChg>
        <pc:spChg chg="del">
          <ac:chgData name="TAN Mei Yi [Harrisdale Senior High School]" userId="f9f029c9-d743-4d60-9f2c-e74bdec1ab07" providerId="ADAL" clId="{95D38495-97F0-4100-9876-C26AE4EA84BD}" dt="2022-08-17T00:16:27.989" v="1744" actId="478"/>
          <ac:spMkLst>
            <pc:docMk/>
            <pc:sldMk cId="451051790" sldId="587"/>
            <ac:spMk id="12" creationId="{19BFCF18-22C1-6A56-6788-BF533DEC436F}"/>
          </ac:spMkLst>
        </pc:spChg>
        <pc:spChg chg="del">
          <ac:chgData name="TAN Mei Yi [Harrisdale Senior High School]" userId="f9f029c9-d743-4d60-9f2c-e74bdec1ab07" providerId="ADAL" clId="{95D38495-97F0-4100-9876-C26AE4EA84BD}" dt="2022-08-17T00:16:27.989" v="1744" actId="478"/>
          <ac:spMkLst>
            <pc:docMk/>
            <pc:sldMk cId="451051790" sldId="587"/>
            <ac:spMk id="13" creationId="{AF1F2F92-18F9-BCE7-E896-378383A40F88}"/>
          </ac:spMkLst>
        </pc:spChg>
        <pc:spChg chg="del">
          <ac:chgData name="TAN Mei Yi [Harrisdale Senior High School]" userId="f9f029c9-d743-4d60-9f2c-e74bdec1ab07" providerId="ADAL" clId="{95D38495-97F0-4100-9876-C26AE4EA84BD}" dt="2022-08-17T00:16:27.989" v="1744" actId="478"/>
          <ac:spMkLst>
            <pc:docMk/>
            <pc:sldMk cId="451051790" sldId="587"/>
            <ac:spMk id="14" creationId="{4217E46A-E5F9-2320-1AC0-ED5FE4220A06}"/>
          </ac:spMkLst>
        </pc:spChg>
        <pc:spChg chg="del">
          <ac:chgData name="TAN Mei Yi [Harrisdale Senior High School]" userId="f9f029c9-d743-4d60-9f2c-e74bdec1ab07" providerId="ADAL" clId="{95D38495-97F0-4100-9876-C26AE4EA84BD}" dt="2022-08-17T00:16:27.989" v="1744" actId="478"/>
          <ac:spMkLst>
            <pc:docMk/>
            <pc:sldMk cId="451051790" sldId="587"/>
            <ac:spMk id="15" creationId="{75EAD390-635E-A11C-903C-4C85E5611D9B}"/>
          </ac:spMkLst>
        </pc:spChg>
        <pc:spChg chg="del">
          <ac:chgData name="TAN Mei Yi [Harrisdale Senior High School]" userId="f9f029c9-d743-4d60-9f2c-e74bdec1ab07" providerId="ADAL" clId="{95D38495-97F0-4100-9876-C26AE4EA84BD}" dt="2022-08-17T00:16:27.989" v="1744" actId="478"/>
          <ac:spMkLst>
            <pc:docMk/>
            <pc:sldMk cId="451051790" sldId="587"/>
            <ac:spMk id="16" creationId="{204C9DC8-D9C5-D43B-F9D1-94A4954ADC4E}"/>
          </ac:spMkLst>
        </pc:spChg>
        <pc:spChg chg="del">
          <ac:chgData name="TAN Mei Yi [Harrisdale Senior High School]" userId="f9f029c9-d743-4d60-9f2c-e74bdec1ab07" providerId="ADAL" clId="{95D38495-97F0-4100-9876-C26AE4EA84BD}" dt="2022-08-17T00:16:27.989" v="1744" actId="478"/>
          <ac:spMkLst>
            <pc:docMk/>
            <pc:sldMk cId="451051790" sldId="587"/>
            <ac:spMk id="17" creationId="{C3A434B9-2BDE-1873-B876-8D367CAC2511}"/>
          </ac:spMkLst>
        </pc:spChg>
        <pc:spChg chg="mod">
          <ac:chgData name="TAN Mei Yi [Harrisdale Senior High School]" userId="f9f029c9-d743-4d60-9f2c-e74bdec1ab07" providerId="ADAL" clId="{95D38495-97F0-4100-9876-C26AE4EA84BD}" dt="2022-08-17T00:22:58.808" v="2179" actId="6549"/>
          <ac:spMkLst>
            <pc:docMk/>
            <pc:sldMk cId="451051790" sldId="587"/>
            <ac:spMk id="18" creationId="{11D7B3E8-ABEA-3947-DDD3-42E508485041}"/>
          </ac:spMkLst>
        </pc:spChg>
        <pc:spChg chg="mod">
          <ac:chgData name="TAN Mei Yi [Harrisdale Senior High School]" userId="f9f029c9-d743-4d60-9f2c-e74bdec1ab07" providerId="ADAL" clId="{95D38495-97F0-4100-9876-C26AE4EA84BD}" dt="2022-08-17T00:13:21.491" v="1469" actId="20577"/>
          <ac:spMkLst>
            <pc:docMk/>
            <pc:sldMk cId="451051790" sldId="587"/>
            <ac:spMk id="104" creationId="{2ADA7AF8-1FC9-4807-B4FF-6DF092ABA010}"/>
          </ac:spMkLst>
        </pc:spChg>
        <pc:spChg chg="del">
          <ac:chgData name="TAN Mei Yi [Harrisdale Senior High School]" userId="f9f029c9-d743-4d60-9f2c-e74bdec1ab07" providerId="ADAL" clId="{95D38495-97F0-4100-9876-C26AE4EA84BD}" dt="2022-08-17T00:16:27.989" v="1744" actId="478"/>
          <ac:spMkLst>
            <pc:docMk/>
            <pc:sldMk cId="451051790" sldId="587"/>
            <ac:spMk id="105" creationId="{822CB0D0-57C3-AE4E-822D-4A49435F3589}"/>
          </ac:spMkLst>
        </pc:spChg>
      </pc:sldChg>
      <pc:sldChg chg="addSp delSp modSp add mod delAnim modAnim">
        <pc:chgData name="TAN Mei Yi [Harrisdale Senior High School]" userId="f9f029c9-d743-4d60-9f2c-e74bdec1ab07" providerId="ADAL" clId="{95D38495-97F0-4100-9876-C26AE4EA84BD}" dt="2022-08-17T00:28:17.478" v="2421" actId="1076"/>
        <pc:sldMkLst>
          <pc:docMk/>
          <pc:sldMk cId="2995223829" sldId="588"/>
        </pc:sldMkLst>
        <pc:spChg chg="add mod">
          <ac:chgData name="TAN Mei Yi [Harrisdale Senior High School]" userId="f9f029c9-d743-4d60-9f2c-e74bdec1ab07" providerId="ADAL" clId="{95D38495-97F0-4100-9876-C26AE4EA84BD}" dt="2022-08-17T00:24:36.906" v="2264" actId="1076"/>
          <ac:spMkLst>
            <pc:docMk/>
            <pc:sldMk cId="2995223829" sldId="588"/>
            <ac:spMk id="3" creationId="{34A183DB-AAC3-3217-6881-6EC1FBBC7579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24:57.243" v="2273" actId="20577"/>
          <ac:spMkLst>
            <pc:docMk/>
            <pc:sldMk cId="2995223829" sldId="588"/>
            <ac:spMk id="4" creationId="{6624FCB8-35C8-056F-3878-BC0AA90CF993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25:31.331" v="2286" actId="1076"/>
          <ac:spMkLst>
            <pc:docMk/>
            <pc:sldMk cId="2995223829" sldId="588"/>
            <ac:spMk id="5" creationId="{749604CD-68B9-8591-3678-7B1AD0BB88BC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25:55.535" v="2299" actId="1076"/>
          <ac:spMkLst>
            <pc:docMk/>
            <pc:sldMk cId="2995223829" sldId="588"/>
            <ac:spMk id="6" creationId="{AAD5F238-655B-D189-B0B8-9FC104F08A51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26:49.522" v="2326" actId="1076"/>
          <ac:spMkLst>
            <pc:docMk/>
            <pc:sldMk cId="2995223829" sldId="588"/>
            <ac:spMk id="7" creationId="{CBE873BD-FAE0-FA44-A0FC-AB99550CBC9C}"/>
          </ac:spMkLst>
        </pc:spChg>
        <pc:spChg chg="mod">
          <ac:chgData name="TAN Mei Yi [Harrisdale Senior High School]" userId="f9f029c9-d743-4d60-9f2c-e74bdec1ab07" providerId="ADAL" clId="{95D38495-97F0-4100-9876-C26AE4EA84BD}" dt="2022-08-17T00:22:21.005" v="2146" actId="20577"/>
          <ac:spMkLst>
            <pc:docMk/>
            <pc:sldMk cId="2995223829" sldId="588"/>
            <ac:spMk id="10" creationId="{1703846D-1FDB-2A0D-028F-5ABA65B5E9F9}"/>
          </ac:spMkLst>
        </pc:spChg>
        <pc:spChg chg="del">
          <ac:chgData name="TAN Mei Yi [Harrisdale Senior High School]" userId="f9f029c9-d743-4d60-9f2c-e74bdec1ab07" providerId="ADAL" clId="{95D38495-97F0-4100-9876-C26AE4EA84BD}" dt="2022-08-17T00:24:46.127" v="2267" actId="478"/>
          <ac:spMkLst>
            <pc:docMk/>
            <pc:sldMk cId="2995223829" sldId="588"/>
            <ac:spMk id="11" creationId="{CF514A1D-8E06-1777-8B11-D556F899F4AF}"/>
          </ac:spMkLst>
        </pc:spChg>
        <pc:spChg chg="del mod">
          <ac:chgData name="TAN Mei Yi [Harrisdale Senior High School]" userId="f9f029c9-d743-4d60-9f2c-e74bdec1ab07" providerId="ADAL" clId="{95D38495-97F0-4100-9876-C26AE4EA84BD}" dt="2022-08-17T00:24:46.127" v="2267" actId="478"/>
          <ac:spMkLst>
            <pc:docMk/>
            <pc:sldMk cId="2995223829" sldId="588"/>
            <ac:spMk id="12" creationId="{19BFCF18-22C1-6A56-6788-BF533DEC436F}"/>
          </ac:spMkLst>
        </pc:spChg>
        <pc:spChg chg="del">
          <ac:chgData name="TAN Mei Yi [Harrisdale Senior High School]" userId="f9f029c9-d743-4d60-9f2c-e74bdec1ab07" providerId="ADAL" clId="{95D38495-97F0-4100-9876-C26AE4EA84BD}" dt="2022-08-17T00:24:43.890" v="2266" actId="478"/>
          <ac:spMkLst>
            <pc:docMk/>
            <pc:sldMk cId="2995223829" sldId="588"/>
            <ac:spMk id="13" creationId="{AF1F2F92-18F9-BCE7-E896-378383A40F88}"/>
          </ac:spMkLst>
        </pc:spChg>
        <pc:spChg chg="del">
          <ac:chgData name="TAN Mei Yi [Harrisdale Senior High School]" userId="f9f029c9-d743-4d60-9f2c-e74bdec1ab07" providerId="ADAL" clId="{95D38495-97F0-4100-9876-C26AE4EA84BD}" dt="2022-08-17T00:24:40.287" v="2265" actId="478"/>
          <ac:spMkLst>
            <pc:docMk/>
            <pc:sldMk cId="2995223829" sldId="588"/>
            <ac:spMk id="14" creationId="{4217E46A-E5F9-2320-1AC0-ED5FE4220A06}"/>
          </ac:spMkLst>
        </pc:spChg>
        <pc:spChg chg="del">
          <ac:chgData name="TAN Mei Yi [Harrisdale Senior High School]" userId="f9f029c9-d743-4d60-9f2c-e74bdec1ab07" providerId="ADAL" clId="{95D38495-97F0-4100-9876-C26AE4EA84BD}" dt="2022-08-17T00:24:40.287" v="2265" actId="478"/>
          <ac:spMkLst>
            <pc:docMk/>
            <pc:sldMk cId="2995223829" sldId="588"/>
            <ac:spMk id="15" creationId="{75EAD390-635E-A11C-903C-4C85E5611D9B}"/>
          </ac:spMkLst>
        </pc:spChg>
        <pc:spChg chg="del">
          <ac:chgData name="TAN Mei Yi [Harrisdale Senior High School]" userId="f9f029c9-d743-4d60-9f2c-e74bdec1ab07" providerId="ADAL" clId="{95D38495-97F0-4100-9876-C26AE4EA84BD}" dt="2022-08-17T00:24:43.890" v="2266" actId="478"/>
          <ac:spMkLst>
            <pc:docMk/>
            <pc:sldMk cId="2995223829" sldId="588"/>
            <ac:spMk id="16" creationId="{204C9DC8-D9C5-D43B-F9D1-94A4954ADC4E}"/>
          </ac:spMkLst>
        </pc:spChg>
        <pc:spChg chg="del">
          <ac:chgData name="TAN Mei Yi [Harrisdale Senior High School]" userId="f9f029c9-d743-4d60-9f2c-e74bdec1ab07" providerId="ADAL" clId="{95D38495-97F0-4100-9876-C26AE4EA84BD}" dt="2022-08-17T00:24:43.890" v="2266" actId="478"/>
          <ac:spMkLst>
            <pc:docMk/>
            <pc:sldMk cId="2995223829" sldId="588"/>
            <ac:spMk id="17" creationId="{C3A434B9-2BDE-1873-B876-8D367CAC2511}"/>
          </ac:spMkLst>
        </pc:spChg>
        <pc:spChg chg="del">
          <ac:chgData name="TAN Mei Yi [Harrisdale Senior High School]" userId="f9f029c9-d743-4d60-9f2c-e74bdec1ab07" providerId="ADAL" clId="{95D38495-97F0-4100-9876-C26AE4EA84BD}" dt="2022-08-17T00:24:43.890" v="2266" actId="478"/>
          <ac:spMkLst>
            <pc:docMk/>
            <pc:sldMk cId="2995223829" sldId="588"/>
            <ac:spMk id="18" creationId="{11D7B3E8-ABEA-3947-DDD3-42E508485041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27:49.709" v="2343" actId="1076"/>
          <ac:spMkLst>
            <pc:docMk/>
            <pc:sldMk cId="2995223829" sldId="588"/>
            <ac:spMk id="19" creationId="{42015FC1-755B-F53A-A505-2CB7CCF3109A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28:17.478" v="2421" actId="1076"/>
          <ac:spMkLst>
            <pc:docMk/>
            <pc:sldMk cId="2995223829" sldId="588"/>
            <ac:spMk id="20" creationId="{F0CF9BDA-3708-947D-E57D-89E4B5206B33}"/>
          </ac:spMkLst>
        </pc:spChg>
        <pc:spChg chg="mod">
          <ac:chgData name="TAN Mei Yi [Harrisdale Senior High School]" userId="f9f029c9-d743-4d60-9f2c-e74bdec1ab07" providerId="ADAL" clId="{95D38495-97F0-4100-9876-C26AE4EA84BD}" dt="2022-08-17T00:21:55.920" v="2135" actId="1076"/>
          <ac:spMkLst>
            <pc:docMk/>
            <pc:sldMk cId="2995223829" sldId="588"/>
            <ac:spMk id="105" creationId="{822CB0D0-57C3-AE4E-822D-4A49435F3589}"/>
          </ac:spMkLst>
        </pc:spChg>
        <pc:picChg chg="add mod">
          <ac:chgData name="TAN Mei Yi [Harrisdale Senior High School]" userId="f9f029c9-d743-4d60-9f2c-e74bdec1ab07" providerId="ADAL" clId="{95D38495-97F0-4100-9876-C26AE4EA84BD}" dt="2022-08-17T00:26:55.094" v="2329" actId="1076"/>
          <ac:picMkLst>
            <pc:docMk/>
            <pc:sldMk cId="2995223829" sldId="588"/>
            <ac:picMk id="9" creationId="{F5F95408-5218-3FCA-BB27-DED1B44B62F4}"/>
          </ac:picMkLst>
        </pc:picChg>
      </pc:sldChg>
      <pc:sldChg chg="add del">
        <pc:chgData name="TAN Mei Yi [Harrisdale Senior High School]" userId="f9f029c9-d743-4d60-9f2c-e74bdec1ab07" providerId="ADAL" clId="{95D38495-97F0-4100-9876-C26AE4EA84BD}" dt="2022-08-24T02:35:54.418" v="2764" actId="47"/>
        <pc:sldMkLst>
          <pc:docMk/>
          <pc:sldMk cId="1357856036" sldId="589"/>
        </pc:sldMkLst>
      </pc:sldChg>
      <pc:sldChg chg="modSp add mod">
        <pc:chgData name="TAN Mei Yi [Harrisdale Senior High School]" userId="f9f029c9-d743-4d60-9f2c-e74bdec1ab07" providerId="ADAL" clId="{95D38495-97F0-4100-9876-C26AE4EA84BD}" dt="2022-08-24T02:35:58.823" v="2773" actId="20577"/>
        <pc:sldMkLst>
          <pc:docMk/>
          <pc:sldMk cId="1070857058" sldId="590"/>
        </pc:sldMkLst>
        <pc:spChg chg="mod">
          <ac:chgData name="TAN Mei Yi [Harrisdale Senior High School]" userId="f9f029c9-d743-4d60-9f2c-e74bdec1ab07" providerId="ADAL" clId="{95D38495-97F0-4100-9876-C26AE4EA84BD}" dt="2022-08-17T00:29:26.402" v="2434" actId="20577"/>
          <ac:spMkLst>
            <pc:docMk/>
            <pc:sldMk cId="1070857058" sldId="590"/>
            <ac:spMk id="2" creationId="{C1B547C6-FF7C-4944-BD97-9D2DEA9A152A}"/>
          </ac:spMkLst>
        </pc:spChg>
        <pc:spChg chg="mod">
          <ac:chgData name="TAN Mei Yi [Harrisdale Senior High School]" userId="f9f029c9-d743-4d60-9f2c-e74bdec1ab07" providerId="ADAL" clId="{95D38495-97F0-4100-9876-C26AE4EA84BD}" dt="2022-08-17T00:30:10.798" v="2466" actId="20577"/>
          <ac:spMkLst>
            <pc:docMk/>
            <pc:sldMk cId="1070857058" sldId="590"/>
            <ac:spMk id="4" creationId="{C4BDB3E4-E460-146C-2099-01B71BC018A7}"/>
          </ac:spMkLst>
        </pc:spChg>
        <pc:spChg chg="mod">
          <ac:chgData name="TAN Mei Yi [Harrisdale Senior High School]" userId="f9f029c9-d743-4d60-9f2c-e74bdec1ab07" providerId="ADAL" clId="{95D38495-97F0-4100-9876-C26AE4EA84BD}" dt="2022-08-24T02:35:58.823" v="2773" actId="20577"/>
          <ac:spMkLst>
            <pc:docMk/>
            <pc:sldMk cId="1070857058" sldId="590"/>
            <ac:spMk id="7" creationId="{22AD4164-EECE-8949-A75C-7B815CCB6BF4}"/>
          </ac:spMkLst>
        </pc:spChg>
        <pc:spChg chg="mod">
          <ac:chgData name="TAN Mei Yi [Harrisdale Senior High School]" userId="f9f029c9-d743-4d60-9f2c-e74bdec1ab07" providerId="ADAL" clId="{95D38495-97F0-4100-9876-C26AE4EA84BD}" dt="2022-08-17T00:29:36.596" v="2443" actId="20577"/>
          <ac:spMkLst>
            <pc:docMk/>
            <pc:sldMk cId="1070857058" sldId="590"/>
            <ac:spMk id="9" creationId="{9B031BA0-D324-8342-894B-47EBB0F13D7E}"/>
          </ac:spMkLst>
        </pc:spChg>
      </pc:sldChg>
      <pc:sldChg chg="addSp modSp add mod modAnim">
        <pc:chgData name="TAN Mei Yi [Harrisdale Senior High School]" userId="f9f029c9-d743-4d60-9f2c-e74bdec1ab07" providerId="ADAL" clId="{95D38495-97F0-4100-9876-C26AE4EA84BD}" dt="2022-08-17T00:39:23.430" v="2753" actId="1076"/>
        <pc:sldMkLst>
          <pc:docMk/>
          <pc:sldMk cId="1077167949" sldId="591"/>
        </pc:sldMkLst>
        <pc:spChg chg="mod">
          <ac:chgData name="TAN Mei Yi [Harrisdale Senior High School]" userId="f9f029c9-d743-4d60-9f2c-e74bdec1ab07" providerId="ADAL" clId="{95D38495-97F0-4100-9876-C26AE4EA84BD}" dt="2022-08-17T00:31:26.300" v="2518" actId="20577"/>
          <ac:spMkLst>
            <pc:docMk/>
            <pc:sldMk cId="1077167949" sldId="591"/>
            <ac:spMk id="2" creationId="{FADE2493-35F0-2D49-BB4D-CDC52A6412EE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33:19.570" v="2645" actId="1076"/>
          <ac:spMkLst>
            <pc:docMk/>
            <pc:sldMk cId="1077167949" sldId="591"/>
            <ac:spMk id="3" creationId="{8FF8D9F8-3665-751B-73A0-21B9A5FD1DE2}"/>
          </ac:spMkLst>
        </pc:spChg>
        <pc:spChg chg="add mod">
          <ac:chgData name="TAN Mei Yi [Harrisdale Senior High School]" userId="f9f029c9-d743-4d60-9f2c-e74bdec1ab07" providerId="ADAL" clId="{95D38495-97F0-4100-9876-C26AE4EA84BD}" dt="2022-08-17T00:39:23.430" v="2753" actId="1076"/>
          <ac:spMkLst>
            <pc:docMk/>
            <pc:sldMk cId="1077167949" sldId="591"/>
            <ac:spMk id="5" creationId="{C55EEA67-783F-E45C-C03A-FC7E6C2D47A9}"/>
          </ac:spMkLst>
        </pc:spChg>
        <pc:spChg chg="mod">
          <ac:chgData name="TAN Mei Yi [Harrisdale Senior High School]" userId="f9f029c9-d743-4d60-9f2c-e74bdec1ab07" providerId="ADAL" clId="{95D38495-97F0-4100-9876-C26AE4EA84BD}" dt="2022-08-17T00:32:07.899" v="2565" actId="20577"/>
          <ac:spMkLst>
            <pc:docMk/>
            <pc:sldMk cId="1077167949" sldId="591"/>
            <ac:spMk id="105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7T00:32:34.208" v="2594" actId="20577"/>
          <ac:spMkLst>
            <pc:docMk/>
            <pc:sldMk cId="1077167949" sldId="591"/>
            <ac:spMk id="106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7T00:32:38.254" v="2596" actId="20577"/>
          <ac:spMkLst>
            <pc:docMk/>
            <pc:sldMk cId="1077167949" sldId="591"/>
            <ac:spMk id="107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7T00:32:46.589" v="2598" actId="1076"/>
          <ac:spMkLst>
            <pc:docMk/>
            <pc:sldMk cId="1077167949" sldId="591"/>
            <ac:spMk id="108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7T00:32:58.975" v="2610" actId="1076"/>
          <ac:spMkLst>
            <pc:docMk/>
            <pc:sldMk cId="1077167949" sldId="591"/>
            <ac:spMk id="109" creationId="{822CB0D0-57C3-AE4E-822D-4A49435F3589}"/>
          </ac:spMkLst>
        </pc:spChg>
        <pc:spChg chg="mod">
          <ac:chgData name="TAN Mei Yi [Harrisdale Senior High School]" userId="f9f029c9-d743-4d60-9f2c-e74bdec1ab07" providerId="ADAL" clId="{95D38495-97F0-4100-9876-C26AE4EA84BD}" dt="2022-08-17T00:33:05.252" v="2617" actId="1076"/>
          <ac:spMkLst>
            <pc:docMk/>
            <pc:sldMk cId="1077167949" sldId="591"/>
            <ac:spMk id="110" creationId="{822CB0D0-57C3-AE4E-822D-4A49435F3589}"/>
          </ac:spMkLst>
        </pc:spChg>
        <pc:picChg chg="add mod">
          <ac:chgData name="TAN Mei Yi [Harrisdale Senior High School]" userId="f9f029c9-d743-4d60-9f2c-e74bdec1ab07" providerId="ADAL" clId="{95D38495-97F0-4100-9876-C26AE4EA84BD}" dt="2022-08-17T00:35:23.530" v="2648" actId="14100"/>
          <ac:picMkLst>
            <pc:docMk/>
            <pc:sldMk cId="1077167949" sldId="591"/>
            <ac:picMk id="4" creationId="{54AF02CC-99D4-E14D-7B29-F85F9F7AAAB5}"/>
          </ac:picMkLst>
        </pc:picChg>
      </pc:sldChg>
      <pc:sldChg chg="add del">
        <pc:chgData name="TAN Mei Yi [Harrisdale Senior High School]" userId="f9f029c9-d743-4d60-9f2c-e74bdec1ab07" providerId="ADAL" clId="{95D38495-97F0-4100-9876-C26AE4EA84BD}" dt="2022-08-17T00:30:29.483" v="2467" actId="47"/>
        <pc:sldMkLst>
          <pc:docMk/>
          <pc:sldMk cId="1134177001" sldId="591"/>
        </pc:sldMkLst>
      </pc:sldChg>
      <pc:sldChg chg="addSp modSp add mod modAnim">
        <pc:chgData name="TAN Mei Yi [Harrisdale Senior High School]" userId="f9f029c9-d743-4d60-9f2c-e74bdec1ab07" providerId="ADAL" clId="{95D38495-97F0-4100-9876-C26AE4EA84BD}" dt="2022-08-17T00:38:18.107" v="2652" actId="14100"/>
        <pc:sldMkLst>
          <pc:docMk/>
          <pc:sldMk cId="1878935558" sldId="592"/>
        </pc:sldMkLst>
        <pc:picChg chg="add mod">
          <ac:chgData name="TAN Mei Yi [Harrisdale Senior High School]" userId="f9f029c9-d743-4d60-9f2c-e74bdec1ab07" providerId="ADAL" clId="{95D38495-97F0-4100-9876-C26AE4EA84BD}" dt="2022-08-17T00:38:18.107" v="2652" actId="14100"/>
          <ac:picMkLst>
            <pc:docMk/>
            <pc:sldMk cId="1878935558" sldId="592"/>
            <ac:picMk id="12" creationId="{DBC627EE-7A6D-F60C-08E1-EEC1AD7D77D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7:03:09.011"/>
    </inkml:context>
    <inkml:brush xml:id="br0">
      <inkml:brushProperty name="height" value="0.053" units="cm"/>
      <inkml:brushProperty name="color" value="#FF0000"/>
    </inkml:brush>
  </inkml:definitions>
  <inkml:trace contextRef="#ctx0" brushRef="#br0">4503 4663 7846,'-12'0'3051,"5"-5"-1828,1-2 76,6 0-970,0 1 1,5 12-1,-1 2-176,-2 3 1,4-2-1,-2-1 1,0 1 0,2 2 24,2 2 0,-1-1 0,1-1 1,2-1-1,-1-2 40,0 2 0,2 0 1,-3-1-1,3-1-46,1 2 0,1-3 1,-1 0-1,1 0-44,-1 0 0,0-3 1,1 3-1,-1-2 1,1-1 48,-1 2 0,-4-3 0,1 3 0,0 0-123,2-3 0,2-1 1,-1 1-1,1 1 0,-1-1 41,0-1 1,1-2 0,-1 0 0,1 0 37,-1 0 0,0-2 0,1-1 0,-1-2 64,1-2 0,-1 0 0,-1-3 1,-1 2-1,-2-1-39,2-2 1,-3-2-1,1 1 1,0-1-78,-1 1 1,4 0-1,-4-1 1,1 1 0,0-1-94,2 1 0,-3-5 0,1 1 0,2 1-44,1 1 0,-3 1 0,-1 1 0,0 0 49,0-1 0,-3 1 1,3-1-1,-2 1 1,0 1-102,0 3 0,-4-3-295,4 2 1,-3 0-2362,2 1 1271,-2 2-85,3 6 1,-5 1-1,2 4 1,0 3 1577,3 3 0,-1 1 0,-4 1 0</inkml:trace>
  <inkml:trace contextRef="#ctx0" brushRef="#br0" timeOffset="1">4962 4465 8060,'-1'7'1242,"-3"-3"-879,2-3 0,-2-1 222,8 0-379,3 0 1,6-1 0,-1-2 0,2-2-49,2-2 0,0 3 0,4-3 1,1 0-1,-2 1-29,-2 1 0,1 1 0,-2 4 0,-1 1-83,-1 3 1,-1 3-1,-2 7 1,-3 2 0,-4 5-15,-3 2 0,-1 8 1,0 0-1,-1 3 1,-3-1-453,-4 1 1,-2 1 0,0-1 0,3-2-172,2-2 0,1-1 0,4-6 0,0-2 591,0-4 0,0-4 0,0 0 0</inkml:trace>
  <inkml:trace contextRef="#ctx0" brushRef="#br0" timeOffset="2">4243 5370 10054,'12'0'520,"1"0"0,0 0 0,4 0-231,4 0 0,1-1 1,0-2-1,-2-2 0,2-1-149,2 1 1,-4-1 0,0 3 0,-2-1 0,-3 1-1117,-1 2 0,2 1-953,1 0 1,-2 1 1928,-7 4 0,-4 1 0,-8 7 0,-8-6 0,-8-2 0</inkml:trace>
  <inkml:trace contextRef="#ctx0" brushRef="#br0" timeOffset="3">4392 5147 7995,'0'-8'-1941,"0"-1"4350,0 7-1677,0-4 0,0 8 1,0 2-1,1 4-465,3 3 1,-1 6 0,5 0 0,0 1 0,1 2-144,-1-1 0,-1 2 0,2 3 0,0 1 0,-1 0-399,-1 0 0,4 0 1,-4-1-1,1 1-480,0 0 0,-1-4 1,3-2-1,-2-1 1,2-3-373,1-1 1,-3-3 1126,0-3 0,1-2 0,3-6 0</inkml:trace>
  <inkml:trace contextRef="#ctx0" brushRef="#br0" timeOffset="4">4776 5159 9027,'2'-7'1386,"2"3"-1281,3 8 0,5-1 0,0 6 20,1 0 1,-1-2 0,1 1 0,-1 2 0,0 1 0,1 1-100,-1 1 1,-4-1-1,-1 1 1,-1-1-4,-3 0 0,-7 1 0,-5-2 0,0-2 13,0 0 0,-2-5 0,3 3-69,-3-2 0,5 4 81,6-5 0,6 0 1,8-4-1,4 1 77,7 3-104,-1-2 0,7 7 0,-7-3 0,1 1 101,0 2 0,-1 2 0,-5 2 0,-5-1 0,-6 1 324,-3-1 1,0 5-1,-7 0 1,-3 3-1,-8 2 0,-5-3 0,-8 2 1,-1 1-414,-2 1 1,0 1 0,4-4-1,0-3 1,0-3-1027,0-2 0,6 0 1,3 0 992,2-4 0,1-3 0,1-5 0</inkml:trace>
  <inkml:trace contextRef="#ctx0" brushRef="#br0" timeOffset="5">5806 4936 8019,'-2'7'-1619,"-2"-3"2466,3-2 1,-5-1 0,6 3 852,0 4-1443,6 3 0,-3 3 0,5 3 0,2 3 0,2 4 92,5 1 1,2-5 0,6 0-1,1-3 36,3-1 0,-2-7 1,6-2-1,2-1 847,1-4-1006,-5 0 0,4-8 0,-5-3 0,1-5 16,-1-3 1,-2-3 0,-6 2 0,-3-2 0,-1 0-65,-3 0 0,-5-2 0,-4 6 0,0 1-171,-3 1 1,2 2 0,-1-1-310,-1 1 0,-1 3 0,-4 3-777,-2 0 0,1 2-605,-5 4-535,5 0 0,-1 1 506,8 3 1,2-4 1712,2 0 0,3-5 0,-4-7 0</inkml:trace>
  <inkml:trace contextRef="#ctx0" brushRef="#br0" timeOffset="6">6339 4775 7994,'-12'0'122,"0"0"1,-1-1 930,1-4 1,3 4-765,1-3 1,7-2 0,2 1 0,10-1 0,8-1-133,5 1 0,1 1 1,1-1-1,1 0 0,2 3-77,-1 2 1,-2 2 0,-2 3 0,-4 6 0,-5 4-397,-5 2 1,0 8 0,-6-1 0,-3 6-169,-3 3 1,-5 5 0,-7 4-1,-1 1-358,-2 0 1,-5 1 841,1 3 0,-2 2 0,-2-4 0</inkml:trace>
  <inkml:trace contextRef="#ctx0" brushRef="#br0" timeOffset="7">5880 5631 11792,'17'-9'341,"2"1"0,3-2-274,4-1 1,2-1 0,-3 0 0,0-1 0,-1 2-681,1 3 0,-4-3 0,-2 4 1,-1-1 612,-3 0 0,-1-1 0,-2-3 0</inkml:trace>
  <inkml:trace contextRef="#ctx0" brushRef="#br0" timeOffset="8">6116 5395 7957,'-8'4'0,"1"2"346,1 1 1,-2-3-1,3 4 1,-1 2-1,1 2 18,2 5 0,0 2 0,0 6 0,-1 1 1,1 1-414,2 2 1,2-1 0,2-6-1,3-3 1,2-1-602,6-3 0,-2-1 0,6-3 650,0-3 0,1-2 0,6-6 0</inkml:trace>
  <inkml:trace contextRef="#ctx0" brushRef="#br0" timeOffset="9">6302 5519 7957,'0'-25'0,"0"2"343,0 2 1,0 2-1,0 4 1,0-2 242,0 2 0,0 5 0,1 3-369,4 2 1,3 1 0,7 4 0,2 1 0,-1 3-87,2 5 0,0 2 0,3 1 0,-5 0 0,-2 1-313,-2-1 0,1 2 0,-2 1 0,-3 2-36,-4-2 0,-2 3 1,-2-2-1,0-1 361,0-1 0,-5-1 116,1-1 1,3-5-5,9-3 1,2-3-1,11 1 1,-1 1 58,0 1 1,2 4 0,-6-2 0,-1 0-1,-2 4-334,-5 1 1,-3 6 0,-5 1 0,-2 1-812,-7 3 1,0 3 0,-13 4 830,-4 4 0,-5 3 0,-6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37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17 13824 0 0,'0'0'1246'0'0,"-9"-13"-787"0"0,8 12 213 0 0,-1 0 0 0 0,1 1 0 0 0,-1 0 0 0 0,1-1-1 0 0,-1 1 1 0 0,1 0 0 0 0,-1 0 0 0 0,1 0 0 0 0,-1 0 0 0 0,0 0 0 0 0,1 0 0 0 0,-3 0 0 0 0,-3 2-625 0 0,5-2 1785 0 0,1 1-1760 0 0,1-1 0 0 0,0 1 0 0 0,0-1 0 0 0,0 0 0 0 0,0 1 0 0 0,0-1 0 0 0,-1 0 1 0 0,1 1-1 0 0,0-1 0 0 0,0 0 0 0 0,-1 1 0 0 0,1-1 0 0 0,0 0 0 0 0,-1 1 0 0 0,1-1 0 0 0,0 0 0 0 0,-1 0 0 0 0,1 1 0 0 0,-1-1 0 0 0,1 0-19 0 0,-1 1 0 0 0,1-1 1 0 0,-1 0-1 0 0,0 1 0 0 0,1-1 0 0 0,0 1 0 0 0,-1-1 0 0 0,1 1 1 0 0,-1-1-1 0 0,1 1 0 0 0,-1-1 0 0 0,1 1 0 0 0,0-1 0 0 0,0 1 1 0 0,-1-1-1 0 0,1 1 0 0 0,0 0 0 0 0,0-1 0 0 0,-1 1 0 0 0,1-1 1 0 0,0 2-1 0 0,0 2 16 0 0,-1 0 0 0 0,1 0 0 0 0,-1 0 0 0 0,0 0 0 0 0,0 0 0 0 0,-1 0 0 0 0,1 0 0 0 0,-1-1 0 0 0,-2 6 0 0 0,-25 34 6 0 0,11-19-30 0 0,1 1-33 0 0,8-13-52 0 0,-14 25-1 0 0,1 4-76 0 0,13-26-39 0 0,1 0 1 0 0,0 1-1 0 0,1 1 0 0 0,-8 29 0 0 0,14-43 132 0 0,-16 86-776 0 0,14-74 688 0 0,2-12 87 0 0,1-1 1 0 0,-1 0-1 0 0,1 1 1 0 0,-1-1-1 0 0,1 1 1 0 0,0-1-1 0 0,0 0 1 0 0,0 1-1 0 0,0-1 1 0 0,1 1-1 0 0,0 3 1 0 0,1 0-33 0 0,-1-1 0 0 0,0 1 0 0 0,0-1 0 0 0,0 8 1 0 0,-1-8 36 0 0,1 0 0 0 0,-1 0 0 0 0,1 0 0 0 0,0 0 0 0 0,3 8-1 0 0,-1-2 6 0 0,-3-9 15 0 0,0-1 0 0 0,0 0 0 0 0,0 0 0 0 0,0 0 1 0 0,0 1-1 0 0,1-1 0 0 0,-1 0 0 0 0,1 0 0 0 0,-1 0 0 0 0,1 1 0 0 0,-1-1 1 0 0,1 0-1 0 0,-1 0 0 0 0,1 0 0 0 0,0 0 0 0 0,1 1 0 0 0,5 3 5 0 0,-5-4 4 0 0,0 0 0 0 0,-1 0 0 0 0,1 0 0 0 0,-1 0 0 0 0,1 0 0 0 0,-1 1 0 0 0,1-1 0 0 0,-1 1 0 0 0,1-1 0 0 0,-1 1 0 0 0,0 0 0 0 0,2 2 0 0 0,-2-2 19 0 0,1 0 0 0 0,0 0 0 0 0,0 0 0 0 0,0 0 1 0 0,0-1-1 0 0,0 1 0 0 0,0-1 0 0 0,1 0 0 0 0,-1 1 1 0 0,0-1-1 0 0,1 0 0 0 0,-1 0 0 0 0,1-1 1 0 0,-1 1-1 0 0,3 0 0 0 0,15 7 30 0 0,-9-3-113 0 0,0 0-17 0 0,0 2 0 0 0,16 11 0 0 0,9 6-25 0 0,-34-23 18 0 0,0 1 1 0 0,1-1-1 0 0,-1 1 0 0 0,0-1 1 0 0,1 0-1 0 0,-1 0 1 0 0,1 0-1 0 0,-1 0 1 0 0,1-1-1 0 0,0 1 0 0 0,-1-1 1 0 0,1 0-1 0 0,0 1 1 0 0,-1-1-1 0 0,4 0 0 0 0,0-1-495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3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10592 0 0,'0'0'818'0'0,"2"1"-251"0"0,11 4 6850 0 0,16 2-3533 0 0,-28-6-2765 0 0,45 2 1970 0 0,-33-1-2711 0 0,-1-1 0 0 0,20-1 0 0 0,4-3-263 0 0,-21 3-77 0 0,0-1 0 0 0,0-1 0 0 0,24-6 0 0 0,2-2-215 0 0,-28 8 49 0 0,0-1 0 0 0,0-1 0 0 0,16-6 0 0 0,10-2-2060 0 0,-28 7 49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3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18223 0 0,'0'0'2098'0'0,"-1"2"-1277"0"0,-2 7-513 0 0,1-1 1 0 0,0 1-1 0 0,0 0 1 0 0,0 0-1 0 0,1 0 0 0 0,1 0 1 0 0,0 0-1 0 0,1 15 1 0 0,0-13 17 0 0,1 1-1 0 0,0-1 1 0 0,0 0 0 0 0,1 0 0 0 0,1 0 0 0 0,8 19 0 0 0,-5-14-460 0 0,-1 1 0 0 0,6 19-1 0 0,-5-13-39 0 0,-6-18 4 0 0,0 1 0 0 0,0-1 0 0 0,-1 0 0 0 0,1 1 0 0 0,-1 6 1 0 0,1 18-2684 0 0,4-17 1070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3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1 191 10136 0 0,'0'0'777'0'0,"1"-2"-505"0"0,4-4 1027 0 0,0-1 1 0 0,1 1-1 0 0,0 0 1 0 0,0 1-1 0 0,0-1 1 0 0,13-7-1 0 0,-4 2 185 0 0,7-5 617 0 0,69-56 1640 0 0,-67 56-3736 0 0,-19 13-19 0 0,0 1-1 0 0,0-2 1 0 0,-1 1 0 0 0,1 0-1 0 0,5-6 1 0 0,-10 8-414 0 0,-22 1-8071 0 0,17 0 6164 0 0</inkml:trace>
  <inkml:trace contextRef="#ctx0" brushRef="#br0" timeOffset="1">70 300 13760 0 0,'0'0'629'0'0,"2"1"-12"0"0,1 2-365 0 0,1-1 0 0 0,-1 0 0 0 0,1 0 0 0 0,-1-1 1 0 0,1 1-1 0 0,0-1 0 0 0,0 0 0 0 0,-1 0 0 0 0,1 0 0 0 0,0 0 0 0 0,0-1 0 0 0,0 1 0 0 0,0-1 0 0 0,0 0 0 0 0,0 0 0 0 0,0-1 0 0 0,6-1 0 0 0,10-3 1483 0 0,-2-1 0 0 0,1-1 0 0 0,19-10 0 0 0,-24 10-1445 0 0,-9 5-170 0 0,1-1 0 0 0,-1 0 1 0 0,1 0-1 0 0,-1 0 0 0 0,0-1 1 0 0,4-4-1 0 0,0 2-2640 0 0,5 0-5877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39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10136 0 0,'1'17'777'0'0,"1"-11"-294"0"0,0-5-9 0 0,-1 1 0 0 0,1-1 0 0 0,0 1 0 0 0,0-1 1 0 0,0 0-1 0 0,0 0 0 0 0,0 1 0 0 0,0-1 0 0 0,0-1 1 0 0,0 1-1 0 0,0 0 0 0 0,1 0 0 0 0,-1-1 0 0 0,4 1 1 0 0,0-1 341 0 0,0 0 0 0 0,0-1 0 0 0,0 1 0 0 0,7-3 0 0 0,18 0 829 0 0,-16 1-1006 0 0,0 0-1 0 0,0 0 1 0 0,0-1 0 0 0,25-10-1 0 0,-31 11-467 0 0,2-2-198 0 0,0 0 1 0 0,0-1 0 0 0,0 0-1 0 0,0-1 1 0 0,-1 0 0 0 0,12-9-1 0 0,-15 9-1090 0 0,-1 1 0 0 0,11-13 0 0 0,-6 3-850 0 0</inkml:trace>
  <inkml:trace contextRef="#ctx0" brushRef="#br0" timeOffset="1">390 0 13824 0 0,'-5'6'209'0'0,"-6"4"828"0"0,11 3-787 0 0,1-9 199 0 0,0 0 0 0 0,0 0 0 0 0,1 0 0 0 0,-1 0 0 0 0,1 0 0 0 0,0 0 1 0 0,0 0-1 0 0,0 0 0 0 0,1-1 0 0 0,-1 1 0 0 0,1-1 0 0 0,4 5 1 0 0,3 1 944 0 0,0 0 0 0 0,18 12 0 0 0,-21-16-1115 0 0,11 8 359 0 0,0-1 0 0 0,38 19 0 0 0,-47-27-780 0 0,4 2 296 0 0,24 7 0 0 0,-31-12-950 0 0,0 1 0 0 0,0-2 0 0 0,12 2 1 0 0,-18-3 617 0 0,1 1 0 0 0,-1 0 0 0 0,0 0 0 0 0,1-1 0 0 0,-1 1 0 0 0,1 0 0 0 0,-1-1 0 0 0,0 1 0 0 0,1 0 0 0 0,-1-1 0 0 0,0 1 1 0 0,1 0-1 0 0,-1-1 0 0 0,0 1 0 0 0,0-1 0 0 0,1 1 0 0 0,-1-1 0 0 0,4-1-2009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39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19351 0 0,'0'0'439'0'0,"-2"1"62"0"0,-4 4-354 0 0,0-1 0 0 0,1 1-1 0 0,0 1 1 0 0,0-1 0 0 0,0 1-1 0 0,0 0 1 0 0,1 0 0 0 0,-4 8-1 0 0,-10 18 1588 0 0,11-20-1013 0 0,1 1 1 0 0,-8 18 0 0 0,5-5-711 0 0,-2 0 0 0 0,-24 40 0 0 0,33-62-62 0 0,0 1 0 0 0,1-1 0 0 0,-1 1 0 0 0,1 0 0 0 0,-2 8 0 0 0,-3 10-496 0 0,-5 14-1898 0 0,8-14-3299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3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0 447 12840 0 0,'1'1'588'0'0,"5"11"-293"0"0,0 0 1 0 0,4 15-1 0 0,55 187 2541 0 0,-38-121-3227 0 0,3 32-928 0 0,-30-123 1326 0 0,1 0 0 0 0,-1 0 0 0 0,1 1 0 0 0,-1-1 0 0 0,0 0 0 0 0,0 1 0 0 0,0-1 0 0 0,0 0 0 0 0,0 1 0 0 0,0-1 0 0 0,-1 0 1 0 0,1 1-1 0 0,-1-1 0 0 0,0 0 0 0 0,-1 4 0 0 0,1-5-146 0 0,-3-10-531 0 0,1-1 711 0 0,0 0 0 0 0,0-14 0 0 0,-2-7 208 0 0,-8-41 2032 0 0,-5-86 0 0 0,17 148-1912 0 0,1-1 0 0 0,3-16 0 0 0,-1-6 339 0 0,-2 17-340 0 0,1-1 0 0 0,0 1 0 0 0,1 0 0 0 0,1 0 0 0 0,1 0 1 0 0,0 0-1 0 0,8-18 0 0 0,19-13 553 0 0,-30 45-906 0 0,0 1 1 0 0,1-1-1 0 0,-1 1 0 0 0,0 0 0 0 0,1-1 0 0 0,-1 1 1 0 0,1 0-1 0 0,-1 0 0 0 0,1 0 0 0 0,-1 0 0 0 0,1 1 1 0 0,0-1-1 0 0,-1 0 0 0 0,1 1 0 0 0,3-2 1 0 0,4-1 260 0 0,-7 2 62 0 0,3 12 338 0 0,3-3-521 0 0,-5-6-113 0 0,-1 1-1 0 0,0-1 0 0 0,1 1 1 0 0,-1-1-1 0 0,0 1 1 0 0,0 0-1 0 0,0 0 1 0 0,-1-1-1 0 0,1 1 1 0 0,-1 0-1 0 0,0 1 1 0 0,2 5-1 0 0,-2 2 6 0 0,0 0-1 0 0,-1 0 1 0 0,0 0-1 0 0,-1 1 1 0 0,0-1-1 0 0,-1 0 1 0 0,-4 11-1 0 0,4-15-24 0 0,-1-1 1 0 0,0 0-1 0 0,0 0 0 0 0,-7 10 0 0 0,-5 9-21 0 0,12-22-44 0 0,0 0-1 0 0,-1 1 1 0 0,1-1 0 0 0,-1 0-1 0 0,1 0 1 0 0,-1-1 0 0 0,0 1-1 0 0,0-1 1 0 0,-8 3 0 0 0,11-4-21 0 0,0-1 1 0 0,0 1 0 0 0,0-1-1 0 0,0 0 1 0 0,0 1-1 0 0,0-1 1 0 0,0 0-1 0 0,0 0 1 0 0,0 0-1 0 0,-1 0 1 0 0,1 0 0 0 0,0 0-1 0 0,0 0 1 0 0,0 0-1 0 0,0-1 1 0 0,0 1-1 0 0,0 0 1 0 0,0-1 0 0 0,0 1-1 0 0,0-1 1 0 0,0 1-1 0 0,0-1 1 0 0,1 1-1 0 0,-1-1 1 0 0,0 1 0 0 0,0-1-1 0 0,0 0 1 0 0,-1-1-1 0 0,-6-12-2158 0 0,5-1-3963 0 0,2-1-1302 0 0</inkml:trace>
  <inkml:trace contextRef="#ctx0" brushRef="#br0" timeOffset="1">278 1 15488 0 0,'0'0'1407'0'0,"1"0"-1161"0"0,0 0-209 0 0,-1 0-1 0 0,1 0 1 0 0,0-1 0 0 0,-1 1 0 0 0,1 0-1 0 0,-1 0 1 0 0,1 0 0 0 0,0 0 0 0 0,-1 1-1 0 0,1-1 1 0 0,-1 0 0 0 0,1 0-1 0 0,-1 0 1 0 0,1 0 0 0 0,0 0 0 0 0,-1 1-1 0 0,1-1 1 0 0,-1 0 0 0 0,1 1 0 0 0,-1-1-1 0 0,1 0 1 0 0,-1 1 0 0 0,1-1 0 0 0,-1 0-1 0 0,0 1 1 0 0,1-1 0 0 0,0 2 0 0 0,0 0 302 0 0,19 8 2886 0 0,-17-10-2977 0 0,-1 1 1 0 0,1 1-1 0 0,-1-1 0 0 0,1 0 0 0 0,-1 1 0 0 0,0-1 0 0 0,1 1 0 0 0,3 3 0 0 0,-2 0 0 0 0,1 1-1 0 0,-1 0 0 0 0,0-1 1 0 0,-1 2-1 0 0,1-1 0 0 0,-1 0 1 0 0,3 11-1 0 0,12 51 798 0 0,-13-46-832 0 0,8 24-1 0 0,6 11-111 0 0,11 26 5 0 0,-14-42-366 0 0,-8-20-910 0 0,1-1-1 0 0,1 1 0 0 0,20 30 1 0 0,-16-34-7183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4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0 223 10592 0 0,'14'17'944'0'0,"-9"-9"-752"0"0,-5 1-192 0 0,3 2 0 0 0,2-2 1296 0 0,0 6 224 0 0,0 2 48 0 0,-1-5-1 0 0,1 4-799 0 0,0 0-168 0 0,3 0-32 0 0,-3 5-8 0 0,-2-10-560 0 0,8 6 0 0 0,-6-5-136 0 0,3 0 24 0 0,-3-4-1232 0 0,-2 1-240 0 0</inkml:trace>
  <inkml:trace contextRef="#ctx0" brushRef="#br0" timeOffset="1">67 99 5528 0 0,'-3'-17'240'0'0,"-2"8"56"0"0,0-2-232 0 0,-3 2-64 0 0,3-3 0 0 0,1 4 0 0 0,-1 1 2264 0 0,0-1 440 0 0,5-1 4095 0 0,0 1-6183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4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71 243 10136 0 0,'-2'17'375'0'0,"-1"2"139"0"0,3 6 8679 0 0,-9-24-7117 0 0,5 1-1875 0 0,1 0 1 0 0,-1 1-1 0 0,1-1 1 0 0,0 1-1 0 0,0 0 0 0 0,0 0 1 0 0,0 0-1 0 0,0 0 1 0 0,0 0-1 0 0,1 1 0 0 0,-1-1 1 0 0,1 1-1 0 0,0-1 1 0 0,0 1-1 0 0,1 0 1 0 0,-1 0-1 0 0,-1 7 0 0 0,1-3-158 0 0,0 0 0 0 0,1 1 0 0 0,0-1 0 0 0,0 1 0 0 0,1 0 0 0 0,0-1 0 0 0,2 16 0 0 0,0-14-45 0 0,0 0-1 0 0,0 0 0 0 0,2 0 0 0 0,4 10 1 0 0,-7-16-51 0 0,1 0 0 0 0,1 1 0 0 0,-1-1 0 0 0,1 0 0 0 0,-1-1 0 0 0,1 1 0 0 0,0 0 0 0 0,1-1 0 0 0,-1 0 0 0 0,7 6 0 0 0,-8-8 58 0 0,0 0 0 0 0,0 0 0 0 0,0 0 0 0 0,0 0 0 0 0,1-1 0 0 0,-1 1 0 0 0,0 0 0 0 0,0-1 0 0 0,1 0 1 0 0,-1 1-1 0 0,0-1 0 0 0,1 0 0 0 0,-1 0 0 0 0,0-1 0 0 0,0 1 0 0 0,1 0 0 0 0,-1-1 0 0 0,0 1 0 0 0,0-1 0 0 0,1 0 0 0 0,-1 1 0 0 0,0-1 0 0 0,0 0 0 0 0,0 0 0 0 0,0-1 0 0 0,0 1 0 0 0,0 0 0 0 0,0-1 0 0 0,2-2 0 0 0,4-4 5 0 0,0 0 0 0 0,0-1 1 0 0,0-1-1 0 0,7-13 0 0 0,-10 17-78 0 0,63-107-470 0 0,-60 100 438 0 0,-6 8 101 0 0,1 1 0 0 0,0 0 0 0 0,0 0 1 0 0,0-1-1 0 0,5-4 0 0 0,-8 9 127 0 0,1 0-113 0 0,1 0 1 0 0,-1 0-1 0 0,0 0 0 0 0,0 0 1 0 0,0 0-1 0 0,0 0 1 0 0,0 0-1 0 0,0 0 0 0 0,0 0 1 0 0,0 1-1 0 0,0-1 0 0 0,0 0 1 0 0,0 1-1 0 0,0-1 0 0 0,0 1 1 0 0,1 0-1 0 0,7 7-15 0 0,32 68 323 0 0,-16-38-448 0 0,3-2-1 0 0,42 45 1 0 0,-68-79 68 0 0,0-1 0 0 0,0 1 0 0 0,0 0 0 0 0,1-1 0 0 0,-1 0 0 0 0,0 1-1 0 0,4 0 1 0 0,4 4-434 0 0,-9-6-546 0 0,7-4-2822 0 0</inkml:trace>
  <inkml:trace contextRef="#ctx0" brushRef="#br0" timeOffset="1">330 61 3680 0 0,'-2'-6'73'0'0,"0"0"1"0"0,-1 0-1 0 0,1 0 1 0 0,-8-10-1 0 0,-12-5 16535 0 0,31 30-12332 0 0,0 3-7469 0 0,-5-4 2182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41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5064 0 0,'0'0'232'0'0,"1"1"-14"0"0,15 7 1842 0 0,-11-5 1989 0 0,1-1-1 0 0,0 0 1 0 0,11 3-1 0 0,-4-2-574 0 0,-5-2-4362 0 0,5 3 1974 0 0,-10-3-1037 0 0,-1-1-1 0 0,1 1 1 0 0,0 0-1 0 0,-1-1 0 0 0,1 1 1 0 0,0-1-1 0 0,0 0 1 0 0,-1 0-1 0 0,1 0 1 0 0,0 0-1 0 0,0-1 0 0 0,-1 1 1 0 0,1-1-1 0 0,0 0 1 0 0,2 0-1 0 0,3-3 12 0 0,-2 2-72 0 0,0-1 0 0 0,0 0 1 0 0,-1 0-1 0 0,1-1 0 0 0,7-5 0 0 0,-11 7-389 0 0,0 0-1 0 0,-1 1 0 0 0,1-1 0 0 0,0 0 0 0 0,-1 0 0 0 0,1 0 0 0 0,-1 0 0 0 0,0 0 0 0 0,1 0 0 0 0,1-4 0 0 0,0-6-8309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7:03:09.021"/>
    </inkml:context>
    <inkml:brush xml:id="br0">
      <inkml:brushProperty name="height" value="0.053" units="cm"/>
      <inkml:brushProperty name="color" value="#FF0000"/>
    </inkml:brush>
  </inkml:definitions>
  <inkml:trace contextRef="#ctx0" brushRef="#br0">4602 11609 11094,'0'12'716,"0"0"0,0 1-408,0-1 0,0 5 0,2 1 0,2 0 0,6-1 0,5-3 82,5-4 0,9 0 0,4-6 0,5-3 0,3-5 66,5-8 0,2-6 1,0-7-1,-2 0-290,-5 0 1,-4 0-1,-4 1 1,-5-1 0,-6 1-9,-6 4 0,-3 0 0,-5 5 13,-4-1 1,-2-1-1642,-2 5 0,-6 5 1,-2 3 544,-3 2 0,0 8 0,2 2 1,4 3-1,1 2-1366,0-1 2291,0 6 0,-2 1 0,-1 6 0</inkml:trace>
  <inkml:trace contextRef="#ctx0" brushRef="#br0" timeOffset="1">4727 12105 7875,'-6'-17'629,"-1"1"158,0 0 0,-4 8 0,3 4-364,-3 3 0,3 1 1,-1 2-1,-2 7 1,-2 9-267,-4 8 1,-1 1-1,3 6 1,-2 2-338,2 1 1,1 1 0,3 0 0,2-1 253,0-3 0,7-1-74,-2-3 0,-3-3 0,0 4 0</inkml:trace>
  <inkml:trace contextRef="#ctx0" brushRef="#br0" timeOffset="2">4466 12154 7875,'-8'-7'2917,"-1"3"-2619,7 3 0,-4 6 1,8 2-325,2 0 1,7 4-1,7-4 1,1 1-1,4 1 1,5-1-237,5-1 1,3-2 0,1-5 0,0 0 261,1 0 0,-1 0 0,0 0 0</inkml:trace>
  <inkml:trace contextRef="#ctx0" brushRef="#br0" timeOffset="3">5024 11993 7875,'-7'-12'530,"-2"-1"-218,5 1 1,-1-1-1,7 1 1,2 1-1,4 1 1,5 2 37,3-2 0,-1 4 0,5-1 0,-2 1-253,-3 3 0,-1 2 1,-2 2-1,0 4 1,-1 3-42,-2 3 1,-4 7-1,-6 2 1,-3 4-1,-6 2-139,-5 3 1,0-3 0,-5 3 0,2-4 245,3-4 0,6-4 0,2-4-131,1-1 0,5-5 0,9-3 1,9-2 32,5-2 1,4-6 0,1-1 0,4 0 0,-1 2-13,0-1 1,4 5 0,-4-3 0,-1 2 64,-3 2 1,-3 0-1,-9 2 1,-1 2 0,-6 6-47,-5 5 1,-3 0 0,-3 6-1,-6 2-295,-5 5 0,-4-2 0,-6 3 1,0-3-1,0-1-2719,0 0 2942,1-1 0,-7 1 0,0 0 0</inkml:trace>
  <inkml:trace contextRef="#ctx0" brushRef="#br0" timeOffset="4">5111 11981 6517,'-12'0'59,"5"0"1,-4 0 0,3 0 0,-4-2 1404,0-2 0,5 1 0,3-5-999,3-2 1,2 4-1,3-1 1,3 0-94,0 0 0,4 4 0,-3-1 0,3 3-82,2 1 1,-1 0-1,1 1 1,0 3-1,2 4 53,2 3 1,5 2 0,-3-1 0,2 1-138,0-1 1,-6 5 0,3 1-1,-2 1-78,1 3 0,-2-3 0,-5 2 0,-3-1 0,-2 1-83,-2 0 1,-2 0-1,-2 3 1,-3 1 0,-5 0 41,-2 0 0,-2-5 0,-3 0 0,-1-2 139,-3-3 0,5-3 0,-1-2 1,2-3 892,1-2 0,5-1-826,0-4 1,6 0 0,4-1 0,7-2-291,7-1 1,4-6-1,-2 4 1,2-3-1,2 2-327,1 2 0,0 1 0,0 4 0,-3-2-187,2-2 0,-4 3 1,0-3-1,-1 2 0,-1 2-728,-1 0 0,3 0 0,-1 0 0,-1-1-3607,2-3 4846,-4 2 0,9-9 0,-3 5 0</inkml:trace>
  <inkml:trace contextRef="#ctx0" brushRef="#br0" timeOffset="5">5955 11547 7883,'-9'1'1992,"1"3"-1706,5-3 1,-2 10-1,6-2 1,3 3 0,5 3 85,2 2 0,7 4 0,4-5 1,5-1-1,6-1 223,3-2 0,7-5 1,2-3-1,4-4 1322,0-4-1617,6-3 1,1-11 0,0-2-1,-5-4 28,-4 0 0,-13-1 0,-1 1 1,-6 2-1,-5 2-210,-2-2 0,-9 4 0,0 1 1,-2 5-2373,-2 3 812,-5-2 1,3 10 0,-8-2-166,-1 6 1,-5 4 0,4 5 1606,-2 1 0,-1 5 0,-5 1 0</inkml:trace>
  <inkml:trace contextRef="#ctx0" brushRef="#br0" timeOffset="6">6277 11931 7814,'0'-19'542,"-4"5"0,-1 7 0,-2 2 66,-3 2 0,-1 7 1,-1 6-1,-1 6 0,1 9-557,-1 7 0,-3 8 0,-1 1 0,2-1-233,1-2 1,2 0 0,1-2 0,3-2-1,2-2-2416,1-2 2598,3-7 0,-3 1 0,5-5 0</inkml:trace>
  <inkml:trace contextRef="#ctx0" brushRef="#br0" timeOffset="7">6104 12043 7814,'0'-13'2631,"0"6"-2293,0 2-240,0 5 1,5 0 0,3 1-152,3 3 1,3-1 0,1 5 0,3 2 0,2 1-1,0 1-151,0 1 1,3-5 0,-2-1 0,1 0 203,-2 0 0,4-4 0,-5 2 0</inkml:trace>
  <inkml:trace contextRef="#ctx0" brushRef="#br0" timeOffset="8">6414 11981 7814,'7'-13'-19,"0"1"1,-3-1 174,4 1 0,-1 4 0,1 1 0,2 0 0,2 1 55,5 1 0,-4 1 0,5 4 1,-1 1-1,-1 3-30,0 5 1,0 3-1,-2 3 1,-4 4 0,-3 4 30,-5 3 0,-2 7 0,-4-2 1,-6 3 216,-5-1 0,0-6 0,-4 2 0,1-4 47,3-4 0,2 1 0,5-6 3,4-1 0,5-6 1,6-7-1,8-6-641,7-8 0,5-2 1,7-7-1,-1-1 1,2-1-2190,0-2 1,7 2 2350,-1 2 0,1-8 0,-5 3 0</inkml:trace>
  <inkml:trace contextRef="#ctx0" brushRef="#br0" timeOffset="9">7543 11497 8231,'0'-7'3335,"0"2"-3004,5 16 0,8-2 1,7 11-1,4-3 37,1-1 0,5-3 0,3 0 0,4-2 232,5-3-295,-4 3 0,15-11 0,-4 1 0,4-6 88,2-6 0,0-4 0,1-9 1,-5 2-1,-7 2-199,-5-2 0,-5-2 1,-10 1-1,-3 2-430,-5 5 0,-3 2 1,-5 1-535,-4 1 1,-4 1 1,-4 3 0,1 2 1,-5 6-1,-2 2-733,-1 2 1,-1 4 0,-1 7 1500,1 2 0,-1 10 0,1-1 0</inkml:trace>
  <inkml:trace contextRef="#ctx0" brushRef="#br0" timeOffset="10">8138 11733 7980,'-12'0'973,"4"0"0,-1 0 1,0 1-628,-2 3 1,1 4 0,-1 9 0,-3 4 0,-1 3-188,-3 5 1,4 2 0,-2 3 0,2-1-1,2 0-648,-1-1 1,5 2 0,1-5 0,0-1 488,0-2 0,4-7 0,-2-1 0</inkml:trace>
  <inkml:trace contextRef="#ctx0" brushRef="#br0" timeOffset="11">7927 11807 10895,'6'8'583,"2"-1"-511,3-1 1,3 3 0,2-2 0,5 2 0,3-3-437,0 0 0,5-1 1,0-2-1,-1 1 364,-2-1 0,-1-2 0,0-1 0</inkml:trace>
  <inkml:trace contextRef="#ctx0" brushRef="#br0" timeOffset="12">8362 11708 6199,'8'0'794,"0"0"-433,2 0 1,1 1 0,3 3 0,1 5 0,1 3-1,-1 3-300,-1 2 1,-7 5 0,-3 0-1,-2 4 256,-2 3 0,-2 4 1,-1-4-1,-2-2 1,-2-2 774,-3-4 1,5-3 0,1-6 0,4-1-473,4-2 0,8-7 0,9-10 0,4-8-750,4-7 1,4-3-1,8-1 1,3-2-1,2 0 130,-1-1 0,6-8 0,-23 16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4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19495 0 0,'0'0'1475'0'0,"0"2"-999"0"0,-1 3-258 0 0,0-1 1 0 0,0 1-1 0 0,1 0 0 0 0,0 0 1 0 0,0 0-1 0 0,0-1 0 0 0,1 1 1 0 0,0 0-1 0 0,0 0 1 0 0,2 7-1 0 0,4 8 2300 0 0,10 22 0 0 0,-7-20-2356 0 0,21 46 585 0 0,16 38-633 0 0,-31-58-91 0 0,50 133-338 0 0,-62-172-85 0 0,1 0 0 0 0,0 0 0 0 0,1 0-1 0 0,0-1 1 0 0,8 9 0 0 0,-4-5-609 0 0,4 9-805 0 0</inkml:trace>
  <inkml:trace contextRef="#ctx0" brushRef="#br0" timeOffset="1">628 465 13824 0 0,'6'25'647'0'0,"-4"-16"-435"0"0,0 0 0 0 0,0 0 0 0 0,0 13 1 0 0,4 54 2532 0 0,1-51 2165 0 0,-7-28-4446 0 0,-1-26 538 0 0,-6-30 1 0 0,-1-12-880 0 0,7 55-123 0 0,-1-4 0 0 0,2 1 0 0 0,2-28 0 0 0,-1 21-2 0 0,-1 21-4 0 0,0 0 1 0 0,0 0-1 0 0,1 1 1 0 0,0-1-1 0 0,0 0 0 0 0,0 0 1 0 0,0 0-1 0 0,1 1 0 0 0,0-1 1 0 0,2-5-1 0 0,1 3-419 0 0,0 1 0 0 0,1 0 0 0 0,-1 0 0 0 0,1 1 1 0 0,0-1-1 0 0,0 1 0 0 0,1 0 0 0 0,9-5 0 0 0,8-6-3309 0 0,-10 7-995 0 0,4 1-1007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4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4144 0 0,'0'0'319'0'0,"9"8"6428"0"0,-6 1-4845 0 0,0 1 0 0 0,-1-1 0 0 0,0 1 0 0 0,1 17-1 0 0,-3-3-193 0 0,-1 1-237 0 0,6 45 0 0 0,-3-52-1319 0 0,6 20 54 0 0,-6-28-206 0 0,0-4 0 0 0,0 0 0 0 0,0 0 0 0 0,1 0 0 0 0,-1 0 0 0 0,1 0 0 0 0,1-1 0 0 0,4 8 0 0 0,5 3 0 0 0,-13-16 0 0 0,0 0 0 0 0,1 0 0 0 0,-1 1 0 0 0,0-1 0 0 0,0 0 0 0 0,1 1 0 0 0,-1-1 0 0 0,0 0 0 0 0,0 0 0 0 0,1 0 0 0 0,-1 1 0 0 0,0-1 0 0 0,1 0 0 0 0,-1 0 0 0 0,0 0 0 0 0,1 0 0 0 0,-1 0 0 0 0,0 0 0 0 0,1 1 0 0 0,-1-1 0 0 0,0 0 0 0 0,1 0 0 0 0,-1 0 0 0 0,1 0 0 0 0,-1 0 0 0 0,0 0 0 0 0,1-1 0 0 0,-1 1 0 0 0,0 0 0 0 0,1 0 0 0 0,-1 0 0 0 0,0 0 0 0 0,1 0 0 0 0,-1 0 0 0 0,0-1 0 0 0,1 1 0 0 0,-1 0 0 0 0,0 0 0 0 0,0 0 0 0 0,1-1 0 0 0,-1 1 0 0 0,1-1 0 0 0,1 0 0 0 0,1-1 0 0 0,0 0 0 0 0,0 0 0 0 0,-1 0 0 0 0,1 0 0 0 0,-1 0 0 0 0,1 0 0 0 0,-1-1 0 0 0,0 0 0 0 0,0 1 0 0 0,0-1 0 0 0,0 0 0 0 0,-1 0 0 0 0,1 0 0 0 0,1-5 0 0 0,2-5 1 0 0,-1-1 0 0 0,3-20 0 0 0,-1 5 12 0 0,-5 23 10 0 0,2-6 60 0 0,0 2 0 0 0,7-19 0 0 0,4-19 149 0 0,4-3 184 0 0,-17 49-88 0 0,8 2-82 0 0,-7 0-218 0 0,0 1 0 0 0,0-1 1 0 0,0 1-1 0 0,0 0 1 0 0,0-1-1 0 0,1 1 0 0 0,-2 0 1 0 0,1 0-1 0 0,0 0 1 0 0,0 0-1 0 0,0 1 0 0 0,0-1 1 0 0,-1 0-1 0 0,1 1 1 0 0,-1-1-1 0 0,1 1 0 0 0,-1 0 1 0 0,1-1-1 0 0,1 4 1 0 0,3 6 71 0 0,1-1 0 0 0,5 16 0 0 0,-7-16-62 0 0,59 122 50 0 0,-40-78-199 0 0,-18-38-1 0 0,1 0 0 0 0,15 24 0 0 0,-17-32-189 0 0,0-1 0 0 0,0 0 0 0 0,0 0-1 0 0,1 0 1 0 0,0 0 0 0 0,1-1-1 0 0,11 9 1 0 0,-16-13-1480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23:31:42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17247 0 0,'18'63'1872'0'0,"-18"-60"-1761"0"0,1 0-1 0 0,-1 1 0 0 0,0-1 1 0 0,-1 1-1 0 0,0 6 0 0 0,0-7 109 0 0,0 1-1 0 0,1 0 1 0 0,0-1 0 0 0,0 1-1 0 0,0 6 1 0 0,26 144 4279 0 0,-17-103-3974 0 0,3-1 0 0 0,17 48 0 0 0,-14-51-313 0 0,-7-20-177 0 0,1 0 1 0 0,2-1-1 0 0,1 0 1 0 0,0-1-1 0 0,2 0 1 0 0,28 36-1 0 0,-38-56-34 0 0,0-1 0 0 0,0 0 0 0 0,0 0 0 0 0,0 0 0 0 0,1 0 0 0 0,-1-1 0 0 0,1 0 0 0 0,0 0 0 0 0,0 0 0 0 0,1-1 0 0 0,-1 1 0 0 0,10 1 0 0 0,-13-3-16 0 0,0-1 0 0 0,0 0 0 0 0,0 0 0 0 0,1 0-1 0 0,-1 0 1 0 0,0-1 0 0 0,0 1 0 0 0,0-1 0 0 0,1 1 0 0 0,-1-1-1 0 0,0 0 1 0 0,0 0 0 0 0,0 0 0 0 0,0 0 0 0 0,0 0 0 0 0,-1 0 0 0 0,1 0-1 0 0,0-1 1 0 0,0 1 0 0 0,-1-1 0 0 0,1 1 0 0 0,-1-1 0 0 0,1 1-1 0 0,-1-1 1 0 0,2-2 0 0 0,3-6-89 0 0,-1 1 0 0 0,1-1 0 0 0,6-17 0 0 0,-3 3 201 0 0,-1-1 1 0 0,-1 0-1 0 0,-1 0 0 0 0,-2 0 0 0 0,0-1 0 0 0,-2 1 0 0 0,0-27 0 0 0,-2 46-88 0 0,-1 0-1 0 0,1 1 0 0 0,-1-1 0 0 0,0 0 0 0 0,-4-11 0 0 0,4 15-8 0 0,0-1 1 0 0,0 1 0 0 0,0 0 0 0 0,0-1 0 0 0,-1 1-1 0 0,1 0 1 0 0,0 0 0 0 0,-1 0 0 0 0,0 0 0 0 0,1 0-1 0 0,-1 0 1 0 0,0 1 0 0 0,0-1 0 0 0,0 0 0 0 0,0 1-1 0 0,-3-2 1 0 0,4 3 0 0 0,0-1 0 0 0,1 1 0 0 0,-1 0 0 0 0,0-1 0 0 0,0 1 0 0 0,0 0 0 0 0,0 0 0 0 0,0-1 0 0 0,0 1 0 0 0,1 0 0 0 0,-1 0 0 0 0,0 0 0 0 0,0 0 0 0 0,0 0 0 0 0,0 0 0 0 0,0 1 0 0 0,0-1 0 0 0,0 0 0 0 0,0 0 0 0 0,1 1 0 0 0,-1-1 0 0 0,0 0 0 0 0,0 1 0 0 0,0-1 0 0 0,0 1 0 0 0,1-1 0 0 0,-1 1 0 0 0,0-1 0 0 0,1 1 0 0 0,-1 0 0 0 0,0-1 0 0 0,1 1 0 0 0,-1 0 0 0 0,1-1 0 0 0,-1 1 0 0 0,0 1 0 0 0,-1 1 0 0 0,-2 1 0 0 0,1 1 0 0 0,-1 0 0 0 0,1 0 0 0 0,0 0 0 0 0,1 0 0 0 0,-1 0 0 0 0,1 0 0 0 0,0 1 0 0 0,0-1 0 0 0,1 1 0 0 0,-1 0 0 0 0,1 0 0 0 0,0 5 0 0 0,0 3 0 0 0,1 0 0 0 0,1 0 0 0 0,0 0 0 0 0,4 18 0 0 0,-3-21 19 0 0,1 1 0 0 0,0-1-1 0 0,1 0 1 0 0,1 1-1 0 0,-1-2 1 0 0,2 1 0 0 0,-1-1-1 0 0,1 1 1 0 0,1-2 0 0 0,0 1-1 0 0,1-1 1 0 0,-1 0 0 0 0,2 0-1 0 0,-1-1 1 0 0,1 0 0 0 0,0-1-1 0 0,1 0 1 0 0,0 0 0 0 0,0-1-1 0 0,17 8 1 0 0,-15-9-37 0 0,0-1-1 0 0,0-1 1 0 0,0 1-1 0 0,0-2 1 0 0,1 0-1 0 0,-1 0 1 0 0,1-1-1 0 0,-1-1 1 0 0,16-1-1 0 0,-19 0 6 0 0,0 0-1 0 0,0-1 0 0 0,0 0 1 0 0,0 0-1 0 0,0-1 0 0 0,0-1 1 0 0,-1 1-1 0 0,0-1 0 0 0,0-1 1 0 0,0 1-1 0 0,0-1 0 0 0,0-1 1 0 0,8-7-1 0 0,3-8-999 0 0,0 0 0 0 0,20-31-1 0 0,-12 12-7857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3:29.12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59 1324,'6'-25'59,"-6"25"12,0 0-57,0 0-14,0 0 0,0 0 0,0 0 92,0 0 16,11 5 4,0 0 0,5-5-39,-5 0-7,-11 0-2,17 5 0,5-5 0,0 0 0,-6 0 0,0-5 0,6 5-24,6 0-6,-6 5-1,0-5 0,11 0-4,-6 5-1,6 0 0,0-1 0,0 6-8,0 0-1,5 9-1,0-4 0,1-10-10,5 5-8,-6-1 12,11 6-12,1 0-10,-1-1-9,-5 1-1,5 0-1,12-15 68,-1-5 13,0 0 4,6-5 0,0 15-64,0-5-26,-11 0 2,10-5 0,-4 0 38,5 0 8,5 0 2,6 5 0,-1-9-24,1-1 0,5-5 0,1 6 0,-12-6 0,11 10-18,-16-10 3,11 11 1,0-6 14,-6 5 0,-5-10 0,0 6 0,5-1 0,-5 5 0,-1-10 0,-4 6 0,-6-1 0,-6 5 0,0 10 0,-5-5 0,-11-5 0,5 0-9,-5 5 1,0 5 0,0 0-38,-11 5-7,0-6-2,0 1-676,-6 0-135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3:29.50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122-1 1209,'0'0'53,"0"0"12,0 0-52,0 0-13,-11 0 0,6 5 0,5-5 209,0 0 39,-11 0 8,0 5 2,0 0-132,5 0-26,-5 4-6,0 1-1,0-5-46,0 10-10,6-1-1,-1 6-1,-5-6-24,11 11-11,0-1 10,0 5-10,0 1 0,6-1 0,-1 5 0,1 5 0,-1-5 0,6-5 0,0 5 0,0-4-10,6-1-25,-1 0-5,1-4 0,5-1-1,-6-9-134,6 4-26,-6-9-6</inkml:trace>
  <inkml:trace contextRef="#ctx0" brushRef="#br0" timeOffset="217.1">495 140 1328,'-5'10'59,"5"-10"12,-6 0-57,1 5-14,5 5 0,0 0 0,-6 4 123,6 1 21,0 4 5,0 6 1,0-11-69,0 6-13,0-6-4,6 6 0,-6 4-39,5 1-8,1-11-1,-6 11-1,5 14-15,0-15-18,1-9 4,-1-6 1,1 1-63,-1-5-13,-5-5-3</inkml:trace>
  <inkml:trace contextRef="#ctx0" brushRef="#br0" timeOffset="473.56">747-152 230,'11'34'20,"-11"-29"-20,0-5 0,11 5 0,-5 0 330,5 0 62,5-1 12,1 1 2,-6 0-179,-1 0-36,7 0-7,-6 10-2,0-6-79,5 11-16,6-6-3,0 11-1,-5-6-19,-1 11-3,1-1-1,-1 0 0,-11 5-39,6 0-8,0 0-1,-5 5-1,-1 0-11,-5 15 0,-5 5 0,5-1 8,-6-9-37,1-5-8,-6-10-2,-5 0 0,-1 0-162,-5 5-33</inkml:trace>
  <inkml:trace contextRef="#ctx0" brushRef="#br0" timeOffset="1538.12">62 1457 1695,'0'0'75,"0"0"16,0 0-73,0 0-18,0 0 0,0 0 0,0 0 113,0 0 19,-11 5 4,0 4 1,11-9-58,-6 20-12,-5-1-3,0 6 0,11-6-51,-5 6-13,-1-1 0,6 0 0,-5 10 54,5-4 8,0-1 2,-6 0 0,6 5-103,6 0-20,5-4-4,0-1-1,0 0 52,0 0 12,0-9 0,5-6 0,6 6 0,-5-5 0,-1-1 0,1-9 0,4-5-58,1-5-9,0 0-1,0-9-608,-5-6-120</inkml:trace>
  <inkml:trace contextRef="#ctx0" brushRef="#br0" timeOffset="1945.66">479 1374 979,'0'10'87,"0"-10"-70,0 0-17,0 0 0,0 0 244,0 0 44,0 0 10,11-5 2,5 5-137,-5 0-27,-11 0-6,16-5-1,-5 5-46,11-5-10,-5 5-1,5-5-1,0 5-23,-6 0-4,6 0 0,0 5-1,5-5-43,-5 5-16,0 0 1,0 0 0,0-1 63,-5 1 13,-6 0 3,-1 5 0,-4 5-103,-1 4-20,-5 1-4,-5 4-1,-1-9 52,-4 9 12,-7 0 0,1 6 0,-1-6-70,-5 0-11,0 1-3,-5-1 0,5-4 9,0-1 2,0 0 0,6-4 0,-12 0 26,6-6 6,6-4 1,-1 5 0,6 0 19,-5-5 4,5-5 1,11 0 0,0 0 25,0 0 6,-11 0 1,11 0 0,0 0 22,0 0 5,0 0 1,0 0 0,0 0 4,16-5 2,-5 5 0,6-5 0,-1 0-2,6 0-1,0-5 0,-5 10 0,5-4-11,-6 4-3,6 0 0,5-5 0,1 0-8,-1 0-1,-5 0-1,6-5 0,-12 1-70,6-1-13,-6-5-4,1 1 0,5-11-133,-6 11-27</inkml:trace>
  <inkml:trace contextRef="#ctx0" brushRef="#br0" timeOffset="2237.23">1054 1189 2091,'0'0'92,"0"0"20,0 0-89,11 9-23,0 1 0,0 5 0,0-10 121,0 4 20,0 6 4,6 0 1,-1-1-54,1-4-12,-6 5-1,5 4-1,-5-4-34,5 4-6,-5 10-2,0-4 0,0 4-14,-5-5-3,5 6-1,-6-6 0,1 5-5,-6 5-1,0 1 0,0-1 0,-6-5-12,1 5 11,-1-10-11,-5 10 10,6-9-10,-12 4 0,6-5 0,0 6 0,-5-6-96,0 0-19,-6-9-3,5-5-1163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3:30.91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 1 806,'-6'24'72,"-5"-14"-58,11-5-14,0 0 0,-5 4 208,5-9 38,0 0 8,0 0 2,11 0-159,-11 0-31,0 0-6,11 0-2,5 0-18,6 0-3,-5-5-1,4 5 0,-4 5-4,10-5 0,1 0-1,5 5 0,0 0-8,-6-5-2,6 0 0,-6 0 0,6 0-3,0 0-1,5 0 0,1 0 0,5-5-9,11 0-8,-1 0 12,1-4-12,0-1 12,0 5-12,0 5 12,5 0-12,0 5 8,1 0-8,-1 0 0,0 0 0,-5-1 8,0 1-8,5-5 0,1 5 0,-6-5 0,10 5 0,-4 0 0,10 0 0,0 0 0,1 4 0,-1-4 0,6 5 0,-6 0 0,-5-5 0,0 4 0,-1-4 0,1-5 0,0 0 0,-11 0 0,11 0 0,-6 0 0,0 0 0,1 5 0,-1 0 0,-11-10 0,1 5 0,-6-5 0,-1 5 0,1 0-28,-5-5-5,-6 5-2,-6-4-645,6 4-128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3:56.40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187 95 864,'0'0'76,"-6"-10"-60,1 0-16,-1 1 0,-5-1 154,11 0 28,-16 5 6,5-9 0,5 9-4,1 0-2,-11 5 0,5 0 0,5-10-46,-5 5-10,6 0-2,-1 5 0,6 0-57,-11 5-12,0 5-3,0-5 0,6 5-36,5-1-7,-11 6-1,5 0-8,6 4 0,-11 6 0,11-1 0,0 5 0,0 5 0,11-4 0,-11 4 0,6 0 0,5 0-8,0-5 8,0 0-13,5-4 5,-5 4-22,6-9-4,-1-1-1,0-4 0,1-1-49,-1-4-9,1 0-3,-6-10-645,5-5-130</inkml:trace>
  <inkml:trace contextRef="#ctx0" brushRef="#br0" timeOffset="368.56">209 114 288,'0'0'25,"0"0"-25,0 0 0,0 0 0,0 0 284,0 0 52,0 0 11,0 0 1,11 0-185,5-4-38,1 4-7,-6-5-2,-6 0-29,17 5-7,-17 0 0,6 0-1,0-10-21,0 5-4,6-5-1,-17 10 0,0 0-23,0 0-5,0 0-1,0 0 0,16 5-16,-10 5-8,-6-10 8,5 20-8,-5-1 0,0 1 0,-5-6-14,-1 6 5,1-1-25,-1 1-5,1-1-1,-6 1 0,0-1-6,5 1-2,-5-1 0,6 1 0,-1-6 0,1-4 0,5 5 0,-11-1 0,11 1 5,-5-5 1,-1-1 0,6-9 0,6 15 24,-6-15 5,0 0 1,0 0 0,5 10 12,6-5 13,0-5-2,0 0-1,0-5 23,0 0 5,5 0 1,-5-5 0,11 1-2,-16-1 0,5 0 0,5 0 0,6-4-20,-16 4-4,4 0-1,12 0 0,-16 1-21,5-1-5,0 0-1,0 0-938</inkml:trace>
  <inkml:trace contextRef="#ctx0" brushRef="#br0" timeOffset="639.54">576-212 1947,'0'0'43,"0"0"9,0 0 1,0 0 2,0 0-44,11 10-11,-5-6 0,5 11 0,11 0 104,-22-1 20,10 6 3,1-6 1,-5 6-49,5-1-10,-11 6-1,0 4-1,5-5-28,-5 1-6,6 4-1,-1-5 0,-5 11 0,0-6 0,0 5 0,0-5 0,0-4-45,0 4-10,-11 0-1,6 0-1,5-4 40,0-1 8,-17 5 1,12 1 1,-1-6-102,-4-5-21,-7 1-4,1-1-690,-1 1-137</inkml:trace>
  <inkml:trace contextRef="#ctx0" brushRef="#br0" timeOffset="955.74">-142 938 1094,'0'0'48,"0"0"11,-11 5-47,11-5-12,0 0 0,0 0 0,0 0 192,0 0 37,0 0 7,0 0 2,16-5-87,1 0-18,-6 1-3,16-6-1,0 5-39,1-5-8,-1-4-2,6 4 0,6-5-24,-1 5-6,-5-4-1,5-1 0,1 1-32,-1-1-6,0 0-2,1 1 0,-6-1-9,5 0-12,1 1 2,-1 4 1,11-5 9,-21 6 0,5-1 0,0 5 0,-6 0-23,-5 0-2,5 0-1,-10 5 0,5 0-112,0 0-22,-22 0-5,0 0-561,11 10-112</inkml:trace>
  <inkml:trace contextRef="#ctx0" brushRef="#br0" timeOffset="1274.13">72 1089 1713,'0'0'76,"0"0"16,-6 10-74,-10 0-18,5-5 0,0 4 0,11 1 109,-17 0 19,6 5 3,6-1 1,-1 6-80,6-1-15,-5 1-3,5 4-1,-6-4-10,6 9-3,6-5 0,-1 10 0,1-9-20,10 4 0,-10-5 0,10 6 0,1-11 0,5 5 0,-6-4 0,6-1 0,-6-4-15,6-5-1,0 4 0,6-9 0,-12 0-32,1-5-6,5 0-2,-6-5 0,6 0-129,-11-4-27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3:58.15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-730 204 518,'0'0'46,"0"0"-37,0 0-9,0 0 0,17 0 254,-6 0 49,-11 0 9,11 0 3,0 5-141,5 5-28,-10 0-6,5-1 0,0 1-53,-1 0-11,1 0-1,6 4-1,-1-4-15,6 5-3,-16-6-1,5 6 0,5 0-32,6-1-7,-22 1 0,11 4-1,0-4-15,-5 9 0,5-4-12,-11 4 12,0-4 0,0-1 9,0 6 1,0-1 0,0-4-22,-11-1-4,11 5 0,-6-4-1,1-1-44,-1 1-9,1 4-2,-1-9 0,-5 4-129,0-4-27,-5 0-4</inkml:trace>
  <inkml:trace contextRef="#ctx0" brushRef="#br0" timeOffset="-114.32">-861 394 1522,'0'0'68,"0"0"13,0 0-65,0 0-16,0 0 0,0 0 0,0 0 128,0 0 23,0 0 4,0 15 1,0 0-60,0-1-11,5 1-2,1 0-1,-1 4-37,1 1-7,-1-6-2,6 6 0,-11 4 3,6-9 0,-1 4 0,0 1 0,1-1-61,-1-9-12,6 5-2,-11-6-1,0-9-23,0 0-5,0 0-1,0 0-640,0 0-128</inkml:trace>
  <inkml:trace contextRef="#ctx0" brushRef="#br0" timeOffset="338.88">0 0 1958,'5'9'43,"1"1"9,-6 5 1,5-5 3,1 9-45,-1 1-11,-5-1 0,0 1 0,0 4 91,0 0 16,6 5 3,-6 1 1,0-6-75,-6 5-16,6-4-2,-5-1-1,-1 0-17,6-4 0,0 4 0,0-4-1073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0.1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278 14 1920,'17'5'0,"-6"0"0,-11-5 153,-11-5 222,11 5-183,0 0-154,-6-5-30,-16 1-8,0-1 0,11 0 52,-5 5 10,-1 5 2,1 0 0,5-1 0,-6 6 0,1 0 0,11 5 0,-12-6-52,6 6-12,0-5 0,0 4 0,6 1-48,-12 0-13,12-1-3,-1 1 0,1-1 53,-1-4 11,12 5 0,-1-6 0,-5 1 0,0-10-12,0 0 3,11 15 0,-11-15 9,17 10-12,-1-6 12,6 6-12,-22-10 4,17 5 0,-17-5 0,16 0 0,6 0 8,-22 0-10,16 0 10,-16 0-10,0 0 10,22 5 0,-22-5 0,0 0-8,0 0 8,17 10 0,-17-10 0,11 9 0,-11 6 9,0 0-9,-6-1 12,1 1-12,-6 0 14,-6-1-4,1-4-1,5 5 0,-6-6 2,6 1 0,1 0 0,-7 0 0,-5-1-19,6-4-4,5 0-1,-6 0 0,6-5-35,-5 0-6,5 0-2,0 0 0,11 0-141,-6-5-29,6 5-6,6-10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0.54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338 127 1209,'0'0'53,"0"0"12,0 0-52,0 14-13,-5-4 0,-1 5 0,6-6 149,0 6 27,0-1 6,-5 1 1,5 0-101,0-1-20,0 1-4,5 0-1,1 4-19,-1 1-4,1-1-1,10-4 0,-16 4-17,11-4-4,0-1-1,6 1 0,-6-5-11,0 0 0,0-1 0,-11-9 0,22 0 0,-17 5-17,6-5 4,11 0 1,-22 0 12,5-10-11,1 1 11,5-6-10,0-4 10,-6-1-8,1-4 8,5-1-8,-11 1 8,5 4 0,-5-4 0,6 5-8,-1-1 8,-5 5 0,0-4 0,0 9 0,0 10 0,0 0-8,0 0 8,0 0 0,0 0 0,0 0 0,0 0 0,0 10 8,6 5 12,-1-1 4,-5 6 0,11-1 0,-11 1-8,0 4 0,6-4-1,-1 4 0,6-5-35,-5 1-8,-1-5 0,1-1-1,10-4 10,-16-10 3,0 0 0,0 10 0,0-10-160,0 0-31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3:39:18.32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49 147 1209,'0'19'53,"0"-19"12,0 0-52,0 0-13,-5 5 0,5 0 0,-6 5 103,1-6 17,-1 6 4,1 0 1,5-5-48,0 9-9,-6-4-3,6 5 0,6-1-24,-6-4-5,0 5 0,5-5-1,1-1-16,5 1-3,-11-10-1,5 10 0,-5-10 1,17 5 0,-6 0 0,0-1 0,-11-4 0,16 0 0,-5 0 0,6 0 0,-6-9 21,-11 9 5,5-10 1,6 0 0,-5-4-18,5-1-3,-6 0-1,0-4 0,1-6 25,-1 1 5,-5 0 1,0-1 0,-5 1-32,5 9-7,-6-4-1,1-1 0,-6 1 10,0-1 2,6 6 0,-6 4 0,-6 0-14,6 5-2,0 5-8,0 5 12,0 0-34,-5 10-7,5-6-2,0 11 0,0-1 6,0 6 1,5-6 0,1 1 0,-1 4-44,1 1-9,5-6-2,0 5 0,5-9-153,-5 0-30</inkml:trace>
  <inkml:trace contextRef="#ctx0" brushRef="#br0" timeOffset="-312.53">-99 93 460,'0'0'20,"0"0"5,0 0-25,0 0 0,0 0 0,0-15 0,0 15 281,0 0 51,0 0 11,0-9 1,-5-6-168,5 15-33,-6-15-7,6 15-2,-11-9-38,6 9-8,5 0-2,0 0 0,0 0-20,-11 0-4,-6 0-1,6 4 0,6 6-32,0 0-6,-12 0-2,12 9 0,-1-4-13,-5 4-8,6 6 8,-6-1-8,0-4 0,5-1 0,6 5 0,0 1 0,-5-1 0,10 1 0,6-6 0,-5 1-8,5-1 8,0 1-13,0-6 5,5 1 8,0-1-25,-5-4 2,0 0 1,6 0 0,-1-5-28,-5-5-6,6 0 0,-6-10-1,0 5-36,0-5-7,5 0-2,-5-4 0,-5-1-112,5 1-22,-1-1-5</inkml:trace>
  <inkml:trace contextRef="#ctx0" brushRef="#br0" timeOffset="558.32">269 0 460,'-11'25'41,"11"-20"-33,0 4-8,0-9 0,0 0 224,0 0 42,0 0 9,5 10 1,1 0-125,-1 4-26,-5-4-5,6 5 0,-1-1-29,1 6-6,-6 4-1,0-4 0,0-6-67,0 1-17,5 0 0,1-1 0,-12 6 55,6-10 7,11 4 2,-11-4 0,0-10-52,6 15-12,-6-15 0,0 9 0,0-9 0,0 0 0,0 0 0,0 0 0,0 0 0,0 0 0,0 0 0,0 0 0,0-9 0,0-11 0,5 1 0,-5-6 0,0 1 0,6 4 0,-1 6 0,6-6 0,-5 1 0,-1-1 0,-5-4 0,5 4 0,1 6 0,-1-1 0,1 0 0,-1 6 0,6 4 54,-11 5 8,0 0 2,0 0 0,0 0-52,11 10-12,6-6 0,-17-4 0,0 0 0,0 20 0,11-1 0,-6 1 0,-5-5-12,0 4-4,6-4-2,-1-1 0,-5 1 18,6-5 0,-6-10 0,5 14 9,6-4 4,-11-10 1,0 15 0,0-15 0,0 0-14,0 0-15,0 0 3,0 0 1,0 0 11,0 0 0,0 0 0,0 0 0,6-10 12,-6-5-3,11 1 0,0-11 0,-11 6-9,11-6-9,0 1 9,-1 5-13,-4 4 13,10-5 8,-5 6 0,0 4-8,6 0 0,-6 1 0,-11 9 0,0 0 0,11 0 0,-11 0 0,0 0-10,0 0 10,11 4 0,0 6 10,-11-10 1,5 20 0,1-6-11,-1 6 12,1-1-12,5 1 12,-6-10-12,1 9-14,-1-4 3,1 4 1,4-4-11,-4-1-3,-6 1 0,11 5 0,-6-6-115,1 1-23,-6 4-5,0-4-804</inkml:trace>
  <inkml:trace contextRef="#ctx0" brushRef="#br0" timeOffset="1136.92">806 54 1497,'0'0'66,"0"0"14,0 0-64,0 0-16,0 0 0,0 0 0,11 15 106,-5-1 18,-6-14 3,5 10 1,1 5-52,-6-1-9,5 1-3,1 4 0,-1 1-51,-5-1-13,6 1 0,-1-1 0,-5 1 39,0-1 5,0-4 0,6 0 1,-6-15-21,0 0-4,0 0 0,0 0-1,0 0-19,0 0 0,0 0 0,0 0 0,0 0 0,0 0 0,0 0 0,0 0 0,5-20 19,-5 1 0,5-1 0,-5 1 0,0-1-19,0 1 0,6-1 0,-1-4 0,-5-1-12,0 1-5,11 0-2,-5 4 0,-6 5 29,5 6 6,1-6 0,-1 10 1,-5 5-17,0 0 0,0 0 0,0 0 0,11 5 41,-11-5 5,0 0 1,11 15 0,-5-1-57,-1 6-11,1 4-3,-6 1 0,0-6 24,5 1 0,-5-6 0,6 1 8,-1-1-8,1 1 0,-6-5 0,11 4 0,-11-14 0,5 10 0,-5-10 0,0 0 0,0 0 0,0 0 0,0 0 0,0 0 0,11-5 0,0-4 0,0-11 0,-5 5 8,-1-4-8,6-1 0,-6 1 0,1-5 0,-1-1 0,-5 1 0,6 4 0,5 6 0,-6-1 0,1 5 0,-6 10 0,0 0 0,11-9 0,-11 9 0,0 0 0,0 0 0,16 4 0,-16-4 8,0 0 0,6 15 0,5 5-8,-6-1 0,-5 5 0,0-9 0,0 5 0,6-6 0,-6 6 0,11-6 0,-6 1 14,6 0-2,-5-6-1,-6-9 0,5 10-111,6 0-23,-11-10-4,11 10-1,0-6-102,-11-4-21,0 0-4,16-4-1</inkml:trace>
  <inkml:trace contextRef="#ctx0" brushRef="#br0" timeOffset="1409.53">1305 50 1267,'0'0'56,"0"0"12,0 0-55,0 0-13,0 0 0,0 0 0,6 10 105,-1 4 19,-5 6 3,6-5 1,5-6 0,-11-9 0,0 10 0,5 5 0,-5-6-128,11 6-26,6-10-5,-6 5-1,-11-10 60,10 9 11,1-9 2,0 10 1,-11-10 4,0 0 1,11-5 0,0 5 0,0-5-2,-11 5 0,0-9 0,6-1 0,-1-10-15,-5 6-3,0-6-1,0 1 0,-5 4 30,5-4 7,-6-1 1,1 6 0,-12-1-52,6 0-12,0 6 0,0-1 0,-5 0 0,0 0 0,-1 1 0,1 4 0,10 0 0,-10 5 0,-1 0 0,6 10 0,11-10-48,0 14-13,-11 1-3,11-1 0,-5 1-26,5 5-6,0-1 0,0-4-631,0-6-125</inkml:trace>
  <inkml:trace contextRef="#ctx0" brushRef="#br0" timeOffset="1806.92">1574 35 1562,'0'0'69,"0"0"15,0 0-68,0 0-16,0 0 0,5 15 0,6-5 92,-11-10 14,0 14 3,6-4 1,-1 5-12,-5-15-2,0 0-1,0 14 0,6 1-50,-6 0-9,5-1-3,-5 1 0,0-15 21,0 0 4,0 0 1,0 10 0,0-10-30,0 14-5,0-14-2,0 0 0,0 0-10,0 0-3,0 0 0,0 0 0,0 0 3,6-9 0,-6-6 0,11 0 0,-6 1-12,1-1 0,-1-4 0,1 4 0,-1-9 0,6 4 8,-5 1-8,5 4 0,-6 0 8,6 1-8,0-1 8,0 5-8,-5 1 14,4 4-2,-10 5-1,0 0 0,11 9-3,0 6 0,0 0 0,0 4 0,-5 1-8,5 4 0,-6 0 0,6 1 0,-5-1 22,5-9 2,-6 4 1,6-4 0,0 4-145,0-4-28,-5 0-7</inkml:trace>
  <inkml:trace contextRef="#ctx0" brushRef="#br0" timeOffset="2239.27">2572-408 1209,'0'0'53,"0"0"12,-5-5-52,5 5-13,0 0 0,0 0 0,0 0 258,0 0 49,0 0 9,0 0 3,0 0-191,0 0-37,0 0-8,0 15-2,0-1-41,0 6-9,0 4-2,5 0 0,1 6-16,-1 4-3,-5 0-1,6 5 0,-6 0-9,5-5 0,0 0 0,1 5 0,-6-5 0,5 0 0,1 1 0,5-6 0,-6-5-22,1 1-6,-1-6-2,1-4 0,-1-1-171,-5-14-35,0 0-6</inkml:trace>
  <inkml:trace contextRef="#ctx0" brushRef="#br0" timeOffset="2479.17">2813-281 1152,'0'0'102,"0"0"-82,0 0-20,0 0 0,0 0 165,0 0 29,6-5 6,-6 5 0,0 0-161,5-10-39,6 5 0,0 0-827</inkml:trace>
  <inkml:trace contextRef="#ctx0" brushRef="#br0" timeOffset="2359.21">2835-169 1497,'0'0'66,"0"14"14,0-4-64,6 5-16,-6-1 0,0 6 0,0 4 106,0 1 18,5-1 3,-5-5 1,6-4-52,-6 5-9,0-6-3,5 1 0,1 4-51,-1 1-13,1-6 0,-1-4 0,1 0-139,-6-10-30,5 19-7,-5-19 0</inkml:trace>
  <inkml:trace contextRef="#ctx0" brushRef="#br0" timeOffset="3078.37">3049-199 1152,'0'0'102,"0"0"-82,0 0-20,0 0 0,0 0 202,0 0 36,0 15 7,0-5 2,6 4-118,-6 1-23,0 5-5,0-1-1,0-9-52,0 4-12,0 1-1,0 0-1,0 4-14,5 1-2,1-6-1,-6 1 0,0-15-8,0 0-1,5 10-8,-5-10 12,0 0-1,0 0-1,0 0 0,0 0 0,0 0 7,0 0 2,0 0 0,0-15 0,6 0-11,-6-4-8,5 9 12,-5-4-12,0-6 0,6 5 0,-6-9 0,5 5 0,6-1 0,-6 1 0,1 4 0,5-5 0,-6 6 0,6-1 0,-5 5 0,-1 6 0,-5 4 0,0 0 0,0 0 0,0 0 0,6 9 8,-1 6 0,1 0 1,-6-1 0,5 6-9,-5-1 0,6 1 9,-6 4-9,5 0 0,1-4 0,-1 4 0,6-4 0,0-1 0,-5 1 0,5-6 0,5 1 0,-10-5-8,5 4 8,0 1-8,-1-5 8,1 0 0,-5-1-10,-6-9 10,5 5 0,-5-5-10,0 0 10,11-10-8,-5 6 8,5-6 0,0 0 0,-6-5 0,6 1 0,-5-11 0,-1 6 0,6-5 0,-5-6 0,-1 6 0,1 0 0,-1-6 0,6 6 8,-11-5-8,0 9 0,0 1 0,0 4 8,0 0-8,-5 6 0,-1-1 0,1 5 0,5 5 0,0 0-12,-11 5 2,0 5 0,0-1-6,5 1 0,6-10-1,-5 20 0,5-6 17,0 1-12,0 4 12,5-4-10,1 9 10,-1-4 0,1-1 0,-1 6-8,6-11 8,0 1 0,6 0 0,-6-1-8,0 6 8,-1-6 0,-4 1 0,10-5-8,-5 4-3,0-9 0,0-5 0,6 0 0,-6-5-46,0-4-10,5-6-1,1-4-1,5-1-158,-6-4-31</inkml:trace>
  <inkml:trace contextRef="#ctx0" brushRef="#br0" timeOffset="3456.96">3828-311 403,'-17'10'17,"17"-10"5,-11 10-22,6-5 0,5-5 0,-16 9 0,5-4 372,0 5 69,-6-5 15,6 5 2,0-1-285,0 6-57,0-5-11,0 4-2,6 1-36,-1 0-7,1-1-2,-1 6 0,1-6-34,5 1-8,0 0 0,0 4-1,0-4-15,5 4 0,1-4 0,-1 0 0,6-11 0,-5 6 0,-6-10 0,11 5-10,-6 5 1,-5-10 0,11 0 0,0-5 0,-11 5-8,17-5-2,-6-5 0,5-4 0,-10-1 0,5-4 0,-1 4 0,1 0 0,-16 1-10,5-1-3,5-4 0,1-1 0,-6 10 3,5-4 0,-5 4 0,6 0 0,-12-4 15,6 9 3,0 5 1,0 0 0,0 0 10,0 0 8,0 0-8,0 0 11,0 0 13,0 0 2,0 0 1,0 0 0,0 0 4,0 0 1,0 9 0,6 6 0,-12 5-18,6-1-3,6-4-1,-1 4 0,1-4-10,-1-1 0,6 6 0,-5-1 0,5-4 0,0 0 0,0-1 0,-6 1 0,6 0-20,-5-6 0,5 1 0,-11-10 0,0 0-128,11 0-24,-11 0-6,0 0-726</inkml:trace>
  <inkml:trace contextRef="#ctx0" brushRef="#br0" timeOffset="3745.06">4047-316 403,'0'0'36,"0"0"-36,0 0 0,0 0 0,6 15 278,-6-15 49,5 10 9,1 4 3,-6 1-166,5 0-33,1 4-6,-1-4-2,6-1-48,-11 6-9,6-5-3,-1-1 0,-5 1-13,6-5-3,-6-10-1,5 14 0,-5-4-13,0-10-2,0 0-1,0 0 0,0 0-2,0 0 0,0 0 0,0 0 0,6-10-6,-1-4-2,1-1 0,-1 0 0,-5-4-15,6-1-3,-1 1-1,0-1 0,1 1-10,-1-6 0,6 6 9,0 4-9,-5-4 0,5-1-12,0 11 2,0-11 0,0 5-142,5 1-29,1-1-6</inkml:trace>
  <inkml:trace contextRef="#ctx0" brushRef="#br0" timeOffset="8499.44">1486 830 806,'11'-24'36,"-11"24"7,0 0-35,0 0-8,0 0 0,0 0 0,0 0 145,0 0 27,0 0 6,-11 9 1,11-9-34,0 0-6,-5 5-2,5-5 0,0 0-30,-11 5-7,0-5 0,0 5-1,0 0-21,0 0-4,11-5-1,-17 5 0,1 0-31,0-1-6,5 1-2,-6 5 0,6 5-25,-5-1-9,5 6 0,0-1 9,0 1-9,0 4 0,-6 1 0,6 4 0,17 0-13,-6-5 1,0 1 1,0-1 0,11-4 11,0-1 0,-6-9 0,6 0 0,-5 4 0,5-9-13,0-5 5,5 0 8,1 0-18,-1-10 4,0 1 1,-5-6 0,6 0 1,-6 1 1,0-11 0,-6 1 0,6-10 34,-5 5 6,-1-5 2,1-1 0,-6 1-51,5 5-11,-10-5-1,5 5-1,-6-5 33,1 4 0,-1 1 0,1 0 0,-1 4 0,1 1 0,-1 5 0,1-6 0,-1 11 0,1-1 0,-1 0 0,1 1 0,5 4 0,0 0 14,-11 0-4,11 10-1,0 0 7,0 0 0,0 0 1,0 0 0,0 0-5,0 0 0,0 0-1,0 0 0,5 15-11,1 5 10,5-1-10,5 5 10,-5 6-10,6-1 0,-1 10 0,1 0 8,5 0-8,0 0 0,-6 0 0,0 0 8,6 0-18,0-10-4,-5 5-1,-1 0 0,6-4 15,-5-6 0,-6-14 12,0 4-12,0 1-40,0 0-16,-1-15-2,-4 5-1,-1-1-64,-5-4-13,11-9-2,-11 9-1,0 0-42,6-25-9,-6 25-2,5-19 0,1-1 52,-6-4 9,0 4 3,0-4 0,0-10 61,0 10 13,-6-6 2,6 11 1,0-6 133,-5 11 26,5-1 6,0 5 1,-6-4 29,6 14 5,0 0 2,0 0 0,0 0-26,0 0-5,0 0 0,0 0-1,6 19-61,5 1-12,-6 4-2,1-4-1,5 4-28,-6-4-6,6 4-1,0 0 0,0-4-8,0-1 0,-5-4 0,5 0-11,-6-6-43,-5-9-9,6 5-1,-6-5-840</inkml:trace>
  <inkml:trace contextRef="#ctx0" brushRef="#br0" timeOffset="8916.34">1821 655 921,'0'0'82,"0"0"-66,0 0-16,0 0 0,0 0 195,0 0 35,0 0 7,0 0 2,0 0-159,0 0-32,0 0-7,0 0-1,0 0-40,16 4 0,-10 1 0,5 0 0,5 0 0,-5 5-17,6-5 4,-7 4 1,1 6-24,6-5-4,5 0 0,-6-6-1,6 6 33,-5-5 8,5 0 0,0 0 0,-6 0 0,-5-5 0,-11 0 0,11-5 0,5 0 42,-5 0 10,-11 5 3,0 0 0,11-10 21,0 1 4,-5-1 0,-1-5 1,-5 1-9,0-1-3,0 0 0,-5 1 0,-1-6-23,-5 6-5,6-11-1,-1 11 0,6-1-15,-5 0-3,-12 1-1,6-1 0,0 5-13,1-4-8,-1 4 10,-6 5-10,1 0 0,5 5-18,0 0 2,0 5 1,0 0 30,0 5 5,0-1 2,5 6 0,-5 0-35,6 4-7,5 1-2,5 9 0,-5-5 30,6 6 5,-1 9 2,6-10 0,0 10-15,0 5 0,6 4 0,-6 1 0,5 5-14,1-5 1,-6-1 0,5 16 0,6-11 13,0-9 0,-6-5 0,6-5 0,-5 0-34,-1-9-4,-5-6-1,0 1 0,-5-11-145,-1 6-30,1-5-6</inkml:trace>
  <inkml:trace contextRef="#ctx0" brushRef="#br0" timeOffset="9310.42">1991 971 1728,'5'20'38,"-5"-20"8,0 0 2,11-10 0,-5-4-39,5 4-9,0-5 0,5 5 0,-5-4 145,0 4 27,-11 10 6,11-5 1,11-9-70,-6 4-13,1 0-4,5-5 0,-6 1-28,1-1-7,5 1-1,0-1 0,-6-5-28,0 1-5,1-1-2,-1 6 0,1-1-21,-6 1 9,0-1-9,-6 0 0,6-9 8,-11 9-8,6-4 0,-6 4 0,0 1 0,-6-6 0,1 5 0,-1-4-9,-5 4-1,0-4 0,0-1 0,0 6 0,-5-1 10,-1 0 0,1 6-9,5-1 9,0 0 0,-5 0 0,-1 10 0,6 0 0,0 0-11,6 10 11,-6 0-8,5 5 8,6-1-10,0 6 10,-5 4-12,5 5 12,5 1-9,1 4 9,-1 5 0,6 9-9,0-4 9,0 5 0,6 5 0,-1-1-8,0 1 8,1-5 0,-1 9 0,6-4 0,-5-5 0,-1-6 0,1 6 0,-6-10-8,5-5-34,1 0-6,-6-4-2,-1-6 0,1-5-174,0 1-34,-5-10-7</inkml:trace>
  <inkml:trace contextRef="#ctx0" brushRef="#br0" timeOffset="9669.32">2402 937 460,'0'20'41,"0"-6"-33,0-9-8,0-5 0,0 0 271,0 0 52,16-5 10,1 1 3,-6 4-162,0-5-32,0 0-6,0-10-2,0 1-26,5 4-6,-16 10-1,11-5 0,0-5-51,0-4-10,0 4-3,0-5 0,-5 1 23,-1-1 4,1 5 0,-1 0 1,-5-4-43,0 4-9,0 10-1,0-15-1,-5 1-11,5 4 0,-6 0 0,6 10 8,-5-9-8,-1-1 0,-5 5 9,6 0-9,-6 0 0,0 5 0,0 0 0,0 5 0,0 5-17,0 0 1,0 4 1,5-4 0,1 9 6,-1 1 1,6-5 0,0 9 0,0 10 8,6-5-8,-1-4 8,6 4-8,0 0 8,0 0 0,0-14-9,0 9 9,0-4 0,6-5 0,-6-11 0,0 1 0,0 5 0,0 0-9,-1-5 9,7 0 0,-17-5-52,11 4-3,0-8-1,-11 4 0,0 0-156,0 0-32,16-5-7</inkml:trace>
  <inkml:trace contextRef="#ctx0" brushRef="#br0" timeOffset="10178.86">2709 893 1497,'0'0'66,"0"0"14,6 20-64,-6-20-16,0 0 0,5 15 0,1 4 146,-6-19 26,5 15 4,1-1 2,-1-4-80,-5-10-16,0 0-3,6 20-1,-6-1-14,0-4-2,0-15-1,0 0 0,0 0-46,0 0-15,0 0 8,0 0-8,0 0 55,0 0 7,0 0 2,0 0 0,0 0-64,-6-10 0,1-5-9,-1 6 0,6-6 9,0 0 0,0-4 10,0-1-10,0-4 0,0 9 0,0-4 0,6 9 0,-6-5 0,5 6 0,1 4 0,-6 5 0,0 0 0,0 0 0,5-5 0,11 10 0,-5-5 0,0 5 0,0-5 0,6 5 0,5-1 0,-11-4 0,5-4 0,1 4 0,-1 4 0,1-4 0,-6-4 0,5 4 0,-5 0 0,5-5 0,-5 0 0,0 0 0,0 0 0,0 0 0,0 0 0,-11 5 0,6-9 13,-1-1-3,1 0-1,-1 0 0,-5 1 3,0-6 1,0 15 0,0-5 0,0-5-5,-5 1 0,-6-1-8,0 0 12,0 5-12,0 5 8,0 0-8,-6 0 0,6 0-16,6 5-10,-6 0-2,0 5 0,0 4 38,0 1 7,6 0 2,-1-1 0,6 6-31,0 4-5,0 0-2,6 1 0,5-6 19,-6 6 11,1-6-2,-1 1 0,11 4-9,-5 0-12,0-9 2,6-5 1,5 9-3,-6-9-1,-5 0 0,6 0 0,-6-6-17,5-4-3,-5 0-1,0-4 0,0 4-34,0-5-6,0-10-2,0 10 0,5 0-162,-5-4-33,0-6-6</inkml:trace>
  <inkml:trace contextRef="#ctx0" brushRef="#br0" timeOffset="10569.34">3241 757 1432,'0'0'64,"0"0"12,0 0-60,0 0-16,0 0 0,-5 15 0,5-1 149,0 1 27,0 4 6,0-9 1,0-10-71,5 15-15,-5-6-2,6 6-1,-1 5-34,-5-6-6,0-4-2,6 9 0,-6 11-15,0-16-3,5 1-1,-5-5 0,0 4-3,0-4-1,0-10 0,0 0 0,0 0-5,0 0 0,0 0-1,0 0 0,6-15-3,-1 1-1,-5-1 0,0-4 0,6-6-8,-6 1-2,5 0 0,0-6 0,-5 6-9,6 0 0,-1-1 9,1 6-9,-1-1 12,1 6-3,5-1 0,-6 5 0,1 5 3,-6 5 0,0 0 0,0 0 0,11 10 1,0 5 1,-6 4 0,6 1 0,0-1-5,0 6-1,-5-1 0,-1 5 0,1-4-8,-1-1 0,6 0 0,-5-4 0,5-1 0,-1-4-14,-4 4 3,5-4 1,-6 0-30,1-6-7,-1 1-1,-5-10 0,0 0-163,11 0-33,0-5-6,0-4-822</inkml:trace>
  <inkml:trace contextRef="#ctx0" brushRef="#br0" timeOffset="10909.81">3614 679 1825,'0'0'80,"0"0"18,0 0-78,0 0-20,0 0 0,0 0 0,-5-5 164,-1 5 28,1 0 7,5 0 1,0 0-82,0 0-16,-11 5-3,5 5-1,-5-1-47,11 1-10,-5 5-1,-1 4-1,6 1-24,0 4-5,0 1-1,6-1 0,-1 5-9,1 0 0,5 6 0,0-6 0,0-10 0,5-4 0,-5 4 0,5-4 0,-5 5 0,6-1-9,-1 1 9,1-11-13,-1-4 1,-5 5 0,6-5 0,-1-5 0,-5-5 12,5-10-12,-5 6 12,-5-11-12,-6 1 12,5-1 0,6 10 0,6-4 0,-12-20 0,6-1 10,-5 6-10,-1 0 12,-5 0-3,0 4 0,0 1 0,0 0 0,0 4 2,-5 5 0,-6 1 0,5 4 0,-5 0-3,0 5-8,11 5 12,0 0-4,-11 10-8,6 10 0,-6-1 0,0 6 8,6-6-8,-1 10 0,6 5 0,0 5 0,0-9 0,11-1 0,0-10 0,0 1 0,-6-1-9,6 6 9,0-11 0,0 1 0,11 0 0,-5-6 0,5 1 0,11-5 0,-1 0 8,-4-10 0,-1-5-8,1 1 12,-6-6-12,-6-5-13,6-4 2,0-10-1369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0.9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695-181 1152,'0'0'51,"0"0"10,0 0-49,0 0-12,0 0 0,0 10 0,0 5 233,0-1 44,-6 6 9,6-1 2,0 6-176,6-1-34,-1 1-7,-5 4-2,6 0-59,-6 0-10,11 5 0,5-4-10,-16 4 10,17 0 0,-6 0 0,5 5 0,-5-5 21,0 0 7,6-5 0,-6 1 1,-1-6 5,1-4 1,6 4 0,-6-5 0,5-4-66,1 5-13,-6-11-2,-6 1-1,6 0 23,11-5 5,-22-5 1,6 0 0,5-5 2,-11 5 0,5-10 0,1 0 0,5-4 16,-11-1 0,0-4 0,0 4 0,0-9 0,0 4 0,0 1 0,0-1 9,-11-4 4,5 9 1,-5-4 0,6 4 0,-1 5-3,-5 0-1,-5 1 0,5 4 0,-6 0-10,-5 10-16,11 0 4,-5 4 1,5 6-8,-5 0-1,5-1-1,0 6 0,5-1-223,1-9-44,-17 14-8,22-24-3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1.1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104 14 1267,'0'0'112,"0"0"-89,-11-5-23,6 0 0,5 5 210,-16 0 38,5-5 7,0 5 1,11 0-136,-11 5-27,0-5-5,5 5-2,-5 0-62,11-5-13,0 14-3,0-4 0,-11 5-8,22-6 0,-11 6 0,11-5 0,-5 4-9,16 1 9,-17 0-12,17 4 12,-6-9-25,-5 4 1,0 1 1,6 0 0,-6-1 23,0-4 0,0 0 0,5 0 0,-16-1 0,6 6 0,-6-5 0,5 4 0,-5-4 19,0 5 8,-5-6 1,5 6 1,-6-5-29,-5 4 0,6-4-8,-6 0 8,0-5-76,-6-5-9,1 0-2,10-5-938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1.37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93 1152,'0'0'102,"0"0"-82,17-5-20,-12 0 0,6 0 184,11 5 32,-11-10 6,6 10 2,-6-9-77,5 4-15,-10-5-4,10 5 0,0 0-51,-5 1-10,6-1-3,-6 0 0,5 0-51,-16 0-13,0 5 0,11-5 0,0 0-202,-11 5-43,0 0-9,0 0-667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1.5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 0 230,'0'0'10,"0"0"2,0 0-12,0 0 0,0 0 0,0 0 0,0 0 438,0 0 85,16 14 17,-16 6 3,11 4-383,-6 5-77,6 5-15,6 5-4,-6 0-13,0 5-3,5 0-1,-5 0 0,0-5-24,6 5-5,-6 0-1,5 0 0,-5-1-34,6-4-7,-1 0-2,0-4 0,1-1-134,-1-5-26,1-5-6,5-4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1.90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0 403,'0'0'36,"0"0"-36,0 0 0,0 0 0,0 0 178,0 0 29,0 0 5,0 0-605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1.76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1854,'11'10'40,"-11"-10"9,0 0 2,0 14 1,0 1-41,0 4-11,11 1 0,-11 4 0,0-4 76,0 4 14,11 0 2,-5 1 1,-1-6-74,1 6-19,5-6 0,-6 1 0,17-1 21,-22-9 1,11 0 0,0-5-684,6-5-137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2.46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0 460,'5'24'41,"1"-9"-33,5 0-8,-11-1 0,5 1 201,1 4 39,5 1 7,-6-1 1,6 1-64,-5-1-14,-1-4-2,0 4-1,1-4-94,-1-5-18,-5 4-4,0-14-1,6 10-13,-6-10-2,0 0-1,0 0 0,0 0-7,0 0-2,0 0 0,0 0 0,0 0-10,0 0-3,5-10 0,1 1 0,-6-6-1,11-4-1,-11 4 0,0-5 0,0 6 0,0-6 0,0 6 0,5-6 0,1 6 33,-6 4 6,5 0 2,-5 10 0,6-10-51,-6 10-25,0 0 2,0 0 1,16 0 22,-16 5 13,17 5-1,-6 0-1,-6 4-3,6 6 0,0-1 0,0 1 0,6 4-8,-7 1 10,1-1-10,0 0 10,0-4-22,0 4-5,-5 1-1,5-6 0,5 1-126,1 4-26,-6-9-5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2.54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71 0 1152,'0'0'102,"0"0"-82,0 0-20,-11 10 0,0-1 184,6 1 32,-1 0 6,6 5 2,-11-6-77,0 6-15,6 4-4,-1-4 0,1 9-51,5-4-10,0 4-3,0 5 0,0 1-35,0 4-7,0 0-2,5 5 0,1-5-32,-1-5-6,6 5-2,6-4 0,-12 4 28,12-5 6,-1 0 1,1 1 0,-1-1-47,6 0-10,-6-9-2,1-1 0,-1 1-41,-5-6-9,6-4-2,-1 0-600,-5-10-121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2.72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 0 230,'0'0'20,"0"0"-20,-5 10 0,5 0 0,0-10 337,-6 14 63,6-4 13,0 5 3,0-1-192,0 1-37,6 0-8,-6 4-2,0-4-85,5 4-18,1 1-3,-1-1-1,1 1-44,-1 4-9,1 0-1,-1 1-1,6-6-15,-11 6 0,6-6 0,-1 1 0,1-1-9,-6 1-5,5-6-1,1-4 0,-6-10-32,0 0-6,0 0-2,0 0-687,0 0-138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3.32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1728,'0'0'38,"0"0"8,0 0 2,0 0 0,6 15-39,5-6-9,-6 6 0,6 0 0,0-1 104,5 1 20,-5-1 3,6 1 1,5 5-52,0-1-9,-6-9-3,1 9 0,-6-4-7,0-1-1,11 1-1,-6 5 0,6-1 14,0 1 3,-11 4 1,5-5 0,1 6-58,-6-1-15,0 1 0,0-1 0,5 0 0,-10 1 0,-1 4 0,1 0 0,-6 5 0,0-4 0,0 4 0,-6 0 0,6 0 0,-5-5 0,5 0 0,0 1 0,-6-1 0,6-5 9,0 1-9,-11-1 8,11-4-61,-5-6-13,-1 1-2,1-5-748,-1-6-150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3:44:03.41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133 39 889,'11'-10'39,"-11"10"9,0 0-39,0 0-9,0 0 0,0 0 0,-6-10 110,6 5 20,-11 5 4,11 0 1,0 0-30,0 0-5,-11-5-2,0 5 0,11 0 26,-5-4 6,-1-1 1,6 5 0,0 0-59,-11 5-11,0-10-2,0 5-1,-5 5-44,10 4-14,-5-4 8,11-5-8,-5 10 0,-6 0 0,11 4 0,-5 6 0,5-6 12,0 1 0,-6 5-1,6-1 0,6-4-11,-1 4 0,6-4 0,-6 4 8,1-4-8,-1 4 0,6 1 0,0-1 0,-11-4 0,11 5 0,0-6 0,6 1 0,-12-1 0,12-4 0,-1 0 0,1 0 0,-1-1-38,0-9-3,1 5-1,-1-10 0,1 1-58,-1-1-12,-5-10-3,0 0-796</inkml:trace>
  <inkml:trace contextRef="#ctx0" brushRef="#br0" timeOffset="329.71">368 44 1317,'-21'14'58,"21"-14"13,0 0-57,0 0-14,-6 5 0,1 5 0,-1 0 94,6-10 16,-5 4 3,5 11 1,-6-5-22,1 0-4,5 4 0,0-4-1,5 5-37,1-1-7,-1 1-2,1-1 0,5-4-25,-1 5-4,-4-5-2,5 4 0,0-9-10,-6 5-14,-5-10 3,11 5 1,6 0 10,-6-5 0,0-5 0,0 0 0,-11 5 49,11-10 12,0-5 3,-6 6 0,1-6-52,-6 0-12,5 1 0,-5-6 0,0 1 0,0 4 0,0-4 0,-5-1 0,-1-4 54,1 4 8,-1 6 2,-5 4 0,6-5-52,-6 6-12,0-1 0,0 5 0,-6 5 0,6-5 0,0 5 0,0 0 0,-5 5 0,5 5 0,0-1 0,0 1 0,0 5-44,6-1-12,-1 1-3,6 0 0,0-1-8,6 1-1,-6 4-1,5-4 0,6 0-99,0-1-19,0-4-4</inkml:trace>
  <inkml:trace contextRef="#ctx0" brushRef="#br0" timeOffset="862.06">566 44 288,'5'0'25,"-5"0"-25,0 0 0,0 0 0,0 0 325,0 0 60,0 0 12,0 0 3,0 0-248,6 24-50,-6-24-10,5 15-1,-5-1-36,0 1-7,0-15-2,6 14 0,-1 1-15,1 0-3,-1-1-1,-5 1 0,11-5-14,-11-10-2,0 14-1,6 1 0,-6-5-10,0-10 8,0 0-8,0 0 8,0 0-8,0 0 8,0 0-8,0 0 8,0 0-8,0 0 8,0 0-8,0 0 8,-6-15-8,-5-9 0,0 4 0,17 10 8,-1-4-8,-5-1 0,6-4 0,-1 4 0,1-4 0,-1-1 0,-10 5 0,10 1 0,1-1 0,-1 5 0,1-4-9,-6 14 9,0 0 0,0 0 0,0 0 0,0 0 0,16 10 0,-10-1 0,5 1 0,0 5 0,0-1 8,-6 1-8,-5 4 11,5 6-11,6-11 12,-5 1-12,-1 5 12,1-6-12,-1 6 0,1-6 0,-1-4 0,-5-10-9,6 10 9,-6-10 0,0 0 0,0 0 8,0 0-8,0 0 0,0 0 0,0 0-8,11-5 8,0 0 16,-11 5-4,11-10-1,-6-4-11,1 4-16,-1-5 4,1 6 1,5-6 31,-6 5 5,1-4 2,-1-1 0,1 5-15,-1 0-2,6-4-1,0 4 0,-11 10 4,0 0 1,16-10 0,1 10 0,-6 0 0,5 0 0,-5 5 0,0 0 0,-11-5 2,11 10 1,0 4 0,0 6 0,0-5-6,0 4-2,0 5 0,0 1 0,0-1-9,0 1 0,-6-6-12,6 5 12,-5-4-52,-1-1-2,1 1-1,-1-10 0,-5 4-126,0-14-26,0 0-5</inkml:trace>
  <inkml:trace contextRef="#ctx0" brushRef="#br0" timeOffset="1377.75">1164 58 460,'0'0'20,"0"0"5,0 0-25,0 0 0,0 0 0,0 0 0,0 0 333,0 0 62,11 15 12,-6-1 2,6-4-261,-5 5-53,-1-5-11,6 4-1,-6 1-39,1 4-7,-1-4-1,1 0-1,-1 4-15,1-4-4,-1-1 0,-5 1 0,6 0-3,-1-1-1,-5-14 0,0 0 0,0 0-12,0 0 9,0 0-9,0 0 8,0 0-8,0 0 8,0 0-8,6-10 8,-6 1-8,5-6 12,-5 0-12,0 6 12,6-11-12,-6 6 0,0-6 0,5 1 0,1 4 0,-6-5 0,5 1 0,6-1 0,-11-4 0,6 14 0,-6 10 0,5-9 0,1-1 0,-6 10 0,0 0 0,0 0 0,11 5 0,0 9 0,-6-4 0,1 5 0,-1-1 0,1 6 0,5-10 0,-6 4 0,1 6 0,4-6 0,-4 1 0,5 4 8,-6-4-8,1 0 0,-1-1 0,6-4 0,-5 5 0,5-6 0,-11-9 0,0 10 0,0-10 0,0 0 0,0 0 0,0 0 0,0 0 0,0 0 0,11-10-12,0-4 12,-11 4-19,11-5 4,-6-4 1,1-1 0,5 1 14,-6 4-12,1 1 12,-1-1-12,1-4 12,-1 9 0,-5 10 0,0 0 0,11-5 0,-11 5 0,0 0 0,0 0 0,11 15 0,0-1 0,0 1 0,0 4 0,-6 1 0,1-1 0,5 1 0,0-1 0,-6 1 0,17 14 0,-5-10 0,-17-24 0,5 10-57,12 10-6,-17-20-1,0 0-614,11 0-123</inkml:trace>
  <inkml:trace contextRef="#ctx0" brushRef="#br0" timeOffset="1701.62">1778 170 1598,'0'0'35,"0"0"7,0 0 2,0 0 1,0 15-36,0-15-9,0 10 0,5 4 0,1-4 31,5 5 4,-6-10 1,6 4 0,-5 6 22,5-5 5,0-1 1,0-4 0,5 0-19,-5 5-3,0-5-1,0 0 0,0-5-3,0 5-1,-11-5 0,11 0 0,0-5-3,-11 5-1,5-5 0,-5 5 0,6-10-2,-1-5-1,1 1 0,-6 4 0,0-5-6,0-4 0,0-1-1,0 1 0,-6 4 0,1 1 0,-1-6 0,1 6 0,-6 4-15,0-5-8,0 5 10,5-4-10,-10 4 0,5 0 0,-5 5 0,5 5 0,11 0 0,-11 0 0,-6 5 0,6 5 0,-5 5 0,10-6 0,-5 6 0,6-5 0,-6 9-96,11 1-26,5-6-5,6 6-581,-11-1-116</inkml:trace>
  <inkml:trace contextRef="#ctx0" brushRef="#br0" timeOffset="2074.88">2151 39 979,'0'0'87,"0"0"-70,0 0-17,0 0 0,0 0 170,5 14 30,6-9 7,-5 10 1,-1 4-67,1 1-13,-1-6-2,1 6-1,-1-1-97,1 1-20,-1 4-8,6-4 0,-5-1 57,5 1 6,-11 4 1,5-4 0,1-6-64,-1 6 0,-5-10-9,0-10 0,0 0 9,0 0 12,0 0-2,0 0-1,0 0 5,0 0 1,5-15 0,-5-5 0,0-4 27,0 0 6,0-6 0,6 6 1,-6-10-49,0 5-22,0 4 2,5-4 0,1-5 29,-1 10 7,1 4 0,-6 1 1,11 9-17,-6 0 8,-5 10-8,0 0 0,6 10 52,-1 0 3,6-6 1,0 11 0,-5 9-39,5 1-7,0-6-2,5 1 0,1-1-8,-1 1 0,0-1 0,6 1 0,-5-6-159,-1 1-24,1 0-5</inkml:trace>
  <inkml:trace contextRef="#ctx0" brushRef="#br0" timeOffset="3997.85">2962 68 1555,'0'0'138,"0"0"-110,-11 0-28,6-5 0,0-5 135,-1 5 21,6 5 5,0 0 1,0-9-71,0 9-15,0 0-2,0 0-1,0 0-54,0 0-11,0 0-8,0 19 9,6 6 7,-1-6 0,0 1 1,1 4 0,-6 0-17,11-4 0,-6-1 0,1 1 0,-6-6 0,5-4 0,1 0 0,-6-10 0,0 0 0,0 0 0,0 0 8,0 0-8,0-10 15,5 0-1,-5-4 0,0-1 0,0 1-14,0-6 11,6 1-11,-6-1 10,5 5-10,-5-4 0,6-5 0,-1 4 0,1 5 0,5-4 0,0 4-10,0-4 10,0-1-48,5 11-3,1-1-1,-1 0 0,0 0-54,6 5-11,-11 1-3,11 4 0,-5 0-18,-1 0-4,1-5-1,-6 10 0,-11-5 80,16 4 16,1 1 3,-17-5 1,0 0 67,10 5 12,-10-5 4,0 0 0,0 0 69,0 0 15,0 0 2,0 0 1,0 0-2,0 0 0,0 0 0,-5 5 0,5-5-45,-11 10-8,0 0-3,0-1 0,0 6-28,6-5-5,-6-1-2,5 6 0,-5 5-22,0-1-4,11-4 0,-5 4-8,-1-4 0,6 9 0,-5-9 0,5 4 0,5-4 0,-5 4 0,6-4 0,-6 5 0,11-6 0,-6 1 0,1-5 0,5-1 0,-6 1 0,6-5-9,-11-5 9,0 0-8,0 0 8,11 0 0,6-5 0,-1 0-8,-16 5 8,5-10-8,12-9 8,-12 4-8,1-4 8,-1-1 0,1 6 0,-6-11 0,5 1 8,-5 4 4,0 6 1,0-11 0,0 6-5,6 4 0,-12 1-8,6 14 12,0 0 0,0 0-1,0 0 0,0 0 0,0 0-3,0 0-8,0 0 12,0 0-4,11 19-8,0 1 0,6-6 0,-6 6 0,5-6 0,-5 6 0,0-1 0,6 1 0,-12 4 0,1-4 0,-1-1 0,6 1 0,0-1-12,0-4-8,0 0-2,0-1 0,-6-4-46,1 0-10,-6-10-2,0 0 0,0 0-160,0 0-33</inkml:trace>
  <inkml:trace contextRef="#ctx0" brushRef="#br0" timeOffset="4395.92">3461-580 2034,'6'34'44,"-1"0"10,-5-5 2,6-4 1,-6-1-45,5 5-12,-5-4 0,6-1 0,-1 15 71,6-5 12,0 0 2,6 10 1,-1-5-35,-5 0-7,6 5-2,5-5 0,-6-5-20,0 5-4,1-5-1,-1 5 0,1-5-17,-1 0 0,1-4 0,-6 4 0,5-10-27,1 0-9,-1-4-1,-10-5-698,5-1-139</inkml:trace>
  <inkml:trace contextRef="#ctx0" brushRef="#br0" timeOffset="4198.81">3489 87 460,'0'0'20,"0"0"5,0 0-25,0 0 0,0 0 0,0 0 0,0 0 333,5-9 62,-5-1 12,6 0 2,5 0-243,0 1-49,0-1-9,5 0-3,1 0-25,-6 1-6,5 4-1,1 0 0,-1 0-24,0 0-5,1 0 0,-6 5-1,0 0-53,5-5-10,1 1-3,-6 4 0,0 4 11,-6-4 3,6-4 0,0-1-771,-11 5-153</inkml:trace>
  <inkml:trace contextRef="#ctx0" brushRef="#br0" timeOffset="4881.32">3884-137 806,'0'0'36,"0"0"7,0 0-35,0 0-8,0 0 0,0 0 0,0 0 182,0 0 34,0 0 8,0 0 0,0 0-187,11 10-37,0-5-8,-6 5-2,6 4-78,-11-14-16,17 5-4</inkml:trace>
  <inkml:trace contextRef="#ctx0" brushRef="#br0" timeOffset="4652.13">3906 63 172,'0'0'16,"0"0"-16,0 0 0,0 0 0,0 0 240,0 0 46,0 0 9,0 0 1,0 0-132,11 10-26,-11-10-6,0 0 0,5 10-52,1-1-9,-1 1-3,1 5 0,-1-6-17,1 1-4,-6 5-1,5-1 0,1 1-35,-1 0-11,6-1 0,-11-4 0,5 5-13,-5-1-10,6-4-1,-6-10-899</inkml:trace>
  <inkml:trace contextRef="#ctx0" brushRef="#br0" timeOffset="5087.43">4054 19 460,'0'0'41,"0"0"-33,0 0-8,0 15 0,0-1 284,0 1 54,5 0 11,1-6 3,-1 11-220,-5-5-43,6-1-9,5 6-1,-6-1-43,6 1-9,-5-1-2,10-4 0,-5-1-14,0 1-3,5 0-8,-5-6 12,6 1-12,-6-5 8,-11-5-8,11 5 0,-11-5 29,11 0 0,5-5 0,-16 5 0,0 0 13,6-15 2,-1 1 1,1-6 0,-6 6 5,0-6 1,0-4 0,0 4 0,0 1-5,-6-1-1,-5-4 0,6 4 0,-6-4-11,0 5-2,0 4-1,-6 0 0,6 1-17,0 4-3,0 5-1,-5 0 0,5 5-10,6 5 0,5-5-10,-11 10 10,0 9-60,5 6-7,6-11-1,0 6 0,-5 4-152,10-4-30,-5-1-6</inkml:trace>
  <inkml:trace contextRef="#ctx0" brushRef="#br0" timeOffset="5302.66">4492 209 1958,'0'0'87,"0"0"17,0 0-83,0 0-21,0 0 0,11 0 0,6 10 107,-1-10 17,-5 10 3,6 0 1,-6 4-36,0 1-6,0 4-2,5 6 0,-10-1-39,10 5-8,-5 1-1,0 9-1,0-5-21,-6 0-4,1 0-1,-1 0 0,1 0-9,-6-9 0,5-1 0,-5 0 0,6-9-177,-1 0-28,-5-6-6</inkml:trace>
  <inkml:trace contextRef="#ctx0" brushRef="#br0" timeOffset="5716.04">4920 165 1954,'0'0'87,"0"0"17,0 0-83,0 0-21,0 0 0,0 0 0,0 0 104,0 0 16,0 0 3,0 0 1,0 0-64,0 0-12,0 0-2,6 20-1,-6-20-17,0 0-4,0 0-1,0 0 0,0 10-23,0-10 0,0 0 0,0 0 8,0 0-8,0 0 0,0 0 0,0 0 0,-6 0 32,1-10 6,-6 5 1,5-5 0,1-9-11,-6 4-3,5 1 0,6-6 0,-5 1-25,-1-1 0,1 5 0,5 1 0,0-1 0,0 1 0,5-11 0,-5 11 0,6 4 35,-1-5 1,1-4 1,5 4 0,0 1-24,5 4-5,1-5 0,-1 5-8,1 1 0,5-1 0,-6 10 0,6 0 0,0-5 0,-6 5-12,-16 0 0,17 0 0,5 0-170,-6 0-34,12-10-6,-28 10-2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6:25:33.6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2246,'0'0'100,"0"0"20,0 14-96,5-4-24,-5 10 0,6-1 0,-1 1 112,-5-1 17,6 1 4,-6 4 1,5-5-70,-5 6-15,6-1-2,-6 5-1,-6 1-26,1-1-6,5 10-1,-6-5 0,6-5-97,-5 1-20,-1-6-4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7:03:09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17796 1795 7925,'-7'-9'413,"3"-4"286,-7 8 236,7-8 121,-3 11 0,5-6-435,-4 8 0,6 2-313,0 4 1,0 3 0,8 10 126,-1 3 1,-5-2-254,4 8 1,3-1 0,2 7 142,4-1 1,1 0 0,3 0-61,3 1 1,6-7-131,10 1 0,5-8 1,7 3 39,0-5 1,7-9 0,2-3-24,0-4 1,0-2 18,-4 0 0,-1-8 0,5-3-18,-2-4 0,-1-9 0,-6-3-175,-1-5 0,-6-1-20,-4 0 1,-4-6 0,-4 0 5,-3 2 0,-4 2 0,-8 2 113,1 0 0,0 1-36,-1 5 0,-5-3 0,-1 8 38,-3 2 0,0 1 74,-1 2 96,-4 8 1,5 0-37,-7 3-386,0 5 129,0-7 69,0 8 32,0 8-43,0-7 1,0 9 118,0-5 172,0-3-50,0 5-40,0-7 191,0 0-350,-7 0-69,5 0 1,-6-1-98,8-5 71,-7 4-20,5-5 58,-13 7-23,14 0-133,-7 0 47,1 0 137,-2 0 0,-8 5 1,0 3 30,1 1 0,-1-2 1,-1 8 48,-4 4 1,1 1-92,-6-3 0,-7 7 1,-4 1-426,1 1 0,2 4 1,3-6-638,4 2 0,-1-6 327,7 2 0,5-5 0,8-4-2236,2-2 1666,1-7 0,13 1 879,4-10 0,10-5 0,3-8 1,2-4-196,3-6 1,-3-3-135,2-3 1,-6 1 665,6 0 0,-8 0 0,2 1 0,-4 4 747,-1 6 0,0 4-94,-1 1 0,-5 2 1,0 2 891,2 2 0,2 8-472,2-3-378,-1 4 0,7 15 0,-1 4 1,-2 1 433,-2 1 0,1 3-1040,3 0 1,2 8 0,6-4-654,-3-1 1,-5 7 0,6-4-1469,2 3 1,1 0 330,2-3 1774,-7 3 0,6-12 0,-7 5 0</inkml:trace>
  <inkml:trace contextRef="#ctx0" brushRef="#br0" timeOffset="1">20172 1812 7708,'-9'-7'27,"-4"3"0,6-5 1,-1-1 1077,1 1 0,-4 4 684,5-6-810,1 7-746,5-4 1,2 16 0,3 3 4,6 4 1,4 9-1,2 3 93,-1 5 0,8-5-133,4 1 0,3 0 0,4 3 53,4-3 1,4 2 0,6-8 0,1-2 1,6-3 0,1-4 107,2-2 0,0-8-236,2 3 0,-6-6 0,-8-6-47,-3-5 0,-7-3 0,0-3 31,-8 0 1,-3-5-75,-4 0 0,-9-6 1,4 4-17,-2-2 0,-6 4 1,0-4-239,-2 2 0,-1 0 98,-6 2 1,0 9-1,0-3-163,0 1 0,0 0-69,0-2 1,0 6-116,0 0 122,0 8-884,0-5 733,0 8 1,0 2-1,-2 2-1430,-3 1 1300,3 8 1,-6-4 0,8 8-176,0 0 0,0-6 1,0 0 802,0 2 0,-7-6 0,-2 1 0</inkml:trace>
  <inkml:trace contextRef="#ctx0" brushRef="#br0" timeOffset="2">21020 1629 8102,'-2'-11'1074,"-4"0"-771,4 7 140,-5-11 0,7 12-74,0-8 1,7 5-235,5-5 1,8 7 0,4-3-52,2 0 0,7 5 1,6-4-21,-2 4 1,3 2 12,-1 0 1,0 0-1,-8 2-48,-3 4 0,-4 5 1,-8 9 26,1 2 1,-8 8-25,-3-2 1,-6 5-1,-8 6-247,-8 5 1,-6 4-1,-10 2-273,-1 0 0,5 0 409,-5-1 1,2-1 78,9-3 0,-15 3 0,2-6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5:33.703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170 239 748,'-5'-4'67,"-6"4"-54,-5-5-13,5 5 0,0-5 200,5 0 36,-5 0 8,0-5 2,0 10-168,11 0-34,0 0-6,0 0-2,0 0-4,0 0 0,0 0-1,0 0 0,0 0-23,0 0-8,0 0 0,17 0 9,-1 5-9,6 0 0,-5 0 0,4 0 0,1 0-9,6 4 9,-1 1 0,6-5 0,6 5 0,-1 0 0,0-1 0,1 1 0,-1 5 0,6-6 0,0 1 0,-6 0 0,6 5 0,5-6 0,6 1 0,-11 5 0,6-1 0,4-4 12,12 5 0,-11-6 0,-6 6 14,6-5 2,11 0 1,0-1 0,0 1-6,-6-5-2,6 10 0,0-11 0,5 6-5,-5 0-2,-1-5 0,1 0 0,17 0-14,-12 4 8,0-9-8,-11 0 0,12 5 8,-6-5-8,5 0 0,-11 0 9,-5 5-9,5 0 0,12-5 0,-7 0 8,-10 5-8,6 0 0,4-5 0,7 5 0,-6-5 0,-12 0 0,1 4 0,0-4 0,-6 0 0,-5 5 0,-5-5 0,-1 5 8,0-5-8,-5 0 0,-5 0 0,-1 0 0,6 0 0,-11 0 0,0 0 0,0 0 8,0 0-8,-6 0 12,1 0-12,-1 0 12,-5-5-1,0 5 0,-11 0 0,0 0 0,0 0-11,0 0 12,0 0-12,0 0 12,0 0 0,0 0 1,0 0 0,-11-9 0,-5 4-2,5-5-1,-11 0 0,0 0 0,0 1-10,-5 4 0,-1-5 0,1 0 8,-1 1-8,-10-1 0,-1 5 0,1-5 0,0 0 0,-6 6 0,-6-6 0,1 0 0,11 5 0,-17-5 12,0 6-12,-5-1 12,5-5-2,-5 0 0,10 0 0,-5 6 0,-5-1 0,5-5 0,6 10 0,-6-10 0,-11 5-10,0 0 12,1 1-12,15 4 12,6-10 0,-11 5 0,-10 0 0,4 5 0,12-5-12,0 5 0,-17-5 0,11 0 0,0 5 0,6-4 0,-6 4 0,-5 0 8,-12-5-8,12 5 0,16-5 0,-11 5 8,-16-5-8,5 5 0,11-5 0,6 0 8,-6 5-8,0 0 0,6 0 9,-6 0-9,6-5 9,5 5-9,-11 0 12,11-5-12,0 5 10,0 0-10,1-4 8,4 4-8,1-5 10,-1 0-10,-4 5 12,4-5-12,12 0 9,-6 5-9,0-5 0,5 0 9,7 0-9,-1 1 0,0-1 0,5 5-11,1-5 19,-1 0 3,12 0 1,-6 0 0,0 0-12,0 5 10,11 0-10,0 0 10,0 0-10,0 0 0,-6-9 0,6 9-11,17-10 11,-6 0-13,5 0 5,6 5 8,6 1-12,-1-1 12,6 0-10,5 0 10,6-5-9,0 5 9,5 0-8,1 5 8,5-4 0,0-1-8,-1 0 8,7 0 0,4-5 0,1 0 0,6 1 0,-1-1 0,-5 10-8,10-5 8,7-5-8,-6 5 8,-1 1 0,1-1 0,0-5 0,0 5 8,-6 0-8,0 0 0,1-4 0,-1 9 0,6 4-8,-6-4 8,-11 0-8,1 5 8,4 0 0,-4 0 0,-12-5 9,0 5-9,1 0 0,-6-5 0,-1 5 0,-10 0 0,0-1 0,-5 1 0,10-5 0,-5 5 0,-11 0 10,5 0-10,6 0 8,-5 0-8,-1 0 8,-16-1-8,0-4 0,0 5 8,5-5-8,-5 0 12,-11 0-12,0 0 12,0 0 8,0 0 3,0 0 0,0 0 0,-22 5-12,6 0-3,16-5 0,-22 5 0,-11 0-8,6 0 10,5 0-10,-6-1 10,-4 6-10,4-10 0,-5 5 0,6 0 0,-1 0 0,-10-5 0,-11 5 0,5 0 0,5-5 0,-10 0 8,-6 0-8,0 0 0,0 4 0,6-8 8,0 4-8,-6 4 0,-5 1 0,-1 0 8,6 0-8,1 0 0,-7-5 0,1 0 0,0 0 0,5 0 0,-6 0 0,1 5 0,0-5 8,-1 0-8,1 5 0,0 0 12,-6-5-12,6 4 12,-1 1-12,7-5 0,-1 0 0,0 0 0,5 0 0,1 0 0,5 5 0,-5-5 0,5 0 0,6 0 0,-6 0 0,11 0 0,5 0-8,1 0 8,0 0-10,5-5 10,0 0-48,5 1-3,12 4-1,-1-5-742,1-5-149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5:39.736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526 226 1202,'-16'-5'53,"16"5"11,0 0-51,0 0-13,-11 10 0,11-10 0,0 0 15,0 0 0,0 0 0,0 0 0,-6 10-15,1 0 0,5-10 0,0 0 0,0 0 0,-11 9 0,5-4 0,1 5 0,-1 0 0,6-10 0,-11 5 11,0 0-11,6 4 15,-6-9-4,0 5-1,0 0 0,0 0 5,0-5 1,-5 5 0,-1 0 0,1-10 0,5 5 0,0 0 0,0 0 0,-6 0 5,6 0 2,-5 0 0,5-5 0,0 0 14,-5 0 3,5 0 1,0 5 0,0 0-9,0 0-3,0-5 0,0 1 0,0-1-9,0 0-3,0 0 0,5 5 0,-5 0-17,6 0 0,5 0 8,0 0-8,0 0 0,0 0 0,0 0 0,0 0 0,0 0 0,0 0 8,0 0-8,0 0 0,0 0 10,16 5-10,1 5 8,-1-6-8,1 1 16,5 0-1,5 5-1,-5-5 0,0 5-3,5-1-1,1-4 0,-6 0 0,5 5-10,1-5 0,4 4 0,-10-4 8,6 0-8,-6 5 0,5-5 0,-5 0 8,0 4 4,-6-4 0,1 0 0,-6 0 0,5 0 8,-16-5 1,0 0 1,0 0 0,0 0-3,0 0-1,0 0 0,0 0 0,-5 5 1,-1 5 0,-5-6 0,-5 1 0,0 5-8,-6-5-2,0-5 0,-6 5 0,1 0-9,-1-5 0,1 0 0,-6 0 8,6 0-8,-1-5 0,1 5 0,-1-5 0,1 5 0,0 0 0,5-5 0,-6 0 8,1 0 0,10 0-8,-5 5 12,6-4-4,-1-1 7,7-5 1,-1 5 0,5 0 0,1 0 0,-1-4 0,6-1 0,0 5 0,11-5-16,-5 0 0,5-4 0,-1 4 0,7-5 0,5 6 0,-6-6-12,6 0 12,0 6-8,0-6 8,0 5 0,5-4 0,-5 4 0,6 0 0,-1-4 0,1 4 0,-6 0 0,0 5 0,5 0 0,-5 0 0,0 5 0,-6-4 0,1-1 0,-1 5 0,1 9 0,-6-9 0,-11 0 0,0 0 0,11 15 0,-11-15 0,0 0 0,5 10 0,-5 4 8,-5 1-8,-1 0 0,1-1 0,-12 1 0,1 0 0,-1-1 0,-5 1 0,0-1 0,0 1 0,1-5 0,-7 4 0,6-4 0,0-5 0,0 0 0,-5 0 0,5 5 8,5-10-8,-4 0 0,-1 0 0,0 0 12,5-5-3,1 0-1,-1 0 0,1 0 2,-1 0 0,12-5 0,-1 6 0,-5-6-10,6 5 0,5 5 0,0 0 8,0 0-8,0 0 0,0 0 0,0 0-11,16-5 11,-5-5-12,6 5 12,-6-4-12,5 9 12,6-5-8,-5 0 8,5 0-8,-6 0 8,6 0 0,0 0 0,0 1 0,5-1 0,-5 0 0,0 0 0,0 0 0,0 5 0,0 0 0,0 0 0,0 0 0,-6 0 0,1 0 0,-6 0 0,0 5 0,5-5 12,-16 0 5,0 0 1,0 0 0,0 0-18,0 0 0,0 0 8,0 0-8,-16 10 0,5-5 0,0-5 0,-6 0 0,1 4 0,-6-4 0,5 0 0,-4 0 0,-1-4 0,5 4 0,-5-5 0,0 5 0,0 0 0,6 0 0,-1 0 0,1-5 0,0 0 0,-1 0 0,6 0 0,6 5 0,-6-10 0,5 6 10,6 4-10,-5-5 8,-6 0-8,11 5 0,0 0 0,0 0 8,5-10-8,-5 10 0,0 0 0,0 0 0,17-5 0,-1 5-11,-5-5 11,6 0-8,-7 5 8,7 0 8,5 0-8,-6 5 11,6-5-11,0 5-11,0-5 3,-5 0 0,-1 10 8,6 0 11,-6-1-3,1-4 0,-6 0-8,0 5-11,0 0 3,5-1 0,-10 1 8,-1 5 11,-5-5-3,6-1 0,-1 1-8,-5-10 0,-5 10 0,-6 4 8,0-4-8,-6-5-11,6 5 3,-5-5 0,-6 0 8,11-1 0,-11-4 0,6 0 0,-6-4 0,0-1 8,0 0-8,-6-5 0,6 5 0,0-5 8,-5-4-8,5 4 0,0 0 11,0 1-3,0-6 0,6 0 0,-6 6 1,5-1 0,1-5 0,5 1 0,0 4-9,0-5 12,6 5-12,-1 1 12,1-6-12,5-4 0,5 4 0,6 0 8,0 1-8,0-1 0,0-4 0,11 4-11,0 0 11,0 1-8,0-1 8,5 5-8,1 1 8,5-1-8,-6 0 8,6 10-8,5 0 8,-5 0 0,-5-5 0,4 10 0,-4 0 0,-1 5 0,1-1 0,-6 6-8,0-5-1,-11 0 0,5 4 0,0 1 0,1 4-3,-12-4 0,6 0 0,-11-1 0,6 6 12,-6-6-8,0 1 8,-6 0-8,-5-1 8,6-4 11,-6 5-3,0-6 0,-5-4-8,-1 5 0,17-10 0,-22 5 0,-5 0 0,5 0 0,0-1 0,5 1 0,-5-5 0,1 0 0,4 0 0,1 0 0,-1-5 0,1 5 8,-1-4 0,6 4 0,11 0 0,0 0 0,-11 0 0,0-5 0,0-5-8,6 5 0,5 5 9,0 0-9,0 0 0,0 0 0,5-10 0,-5 1 0,6-1 0,-1 0 0,6-5 0,0 6-12,6-1 12,-1 0 0,6-4 0,-5 4-8,5 5 8,-1 0 0,-4 0 0,5 0 0,-22 5 0,0 0 0,22 0 0,-22 0 0,0 0 0,22 0 0,-22 0 0,22 10 0,-22-10 0,11 10 0,0 0 0,-11 4 0,0-4 9,-11 5-9,0-1 12,-6 1-12,6 4 0,-11-4 0,6 4-12,-6-4 3,0-5 9,0 0-12,0-1 12,-5 1-12,-1-5 12,6 0 0,-5-5 0,5 0 0,0 0 12,0 0-1,0-5-1,0 5 0,6-5 6,-1 5 2,6-5 0,0 0 0,0 0 2,6-4 1,-1 4 0,6 5 0,0 0-21,0 0 9,0-10-9,6 0 0,-1 1 0,6-1 0,6 5 0,-1 0-9,-5 5 9,11 0-12,0-5 12,0 5-12,0 0 12,5 0-10,1 10 10,-6-5-10,0 0 10,5 0-8,1 4 8,-1 1-8,0 0 8,1 4-8,-6-4 8,-6 0-8,1 5 8,-6-6 0,5 1 0,-5 0 0,-5-5 0,-1 4 0,-5-9-9,0 0 9,0 0 0,0 0 0,0 0 0,0 0 0,0 0 0,-5 10 0,-12-10 0,6 0 0,0 0 0,-5-5 0,-6-4 0,0 4 0,5 0 0,1-5 0,-6-5 0,0 6 0,0-6 0,6 5 0,5-4 0,0 4 0,0-5 0,-6 1 8,12-1-8,-6 5 0,5-4 0,1-1 0,5-4 0,5-1 0,1 5 0,-1 1 0,6-1 0,0 1 0,0-1 0,11 5 0,-5-4-8,5 4 8,-1 0 0,7 5 0,-6 5-9,5 0 9,1 10 0,5-5 0,-6 5-8,0 4 8,1-4 0,-6 5 0,5 4 0,-5-4 0,-5 9 0,5-4 0,-6-1 0,0 1 0,1 4 0,-6-9 0,0 4 8,0 1-8,-6-1 0,1-4 0,-6 4 0,0-4 0,0 4 0,-6-4 0,6 0 0,-5 4 0,-6-4-17,0-1 0,0 1 0,-6 0 0,-4-6-95,4 1-20,-5-5-3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5:43.592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677 508 864,'0'0'38,"0"0"8,0 0-37,0 0-9,0 0 0,-5 10 0,-1 0 130,6-10 24,0 0 5,-5 14 1,-1 1-118,6 0-23,0-15-5,-5 9-1,5-9 6,-6 20 1,1-10 0,-1 4 0,-5 1-20,6 0 0,0-1 8,-1 1-8,-5-1 0,0 1 0,6 0 0,-6-1 0,0 6 0,0-6 0,0 1 0,0-5 0,0 0 0,0-6-11,-6 6 2,6-5 0,0-5 9,0 0 11,1 0-3,-1-5 0,5 0 6,-5-4 1,6-6 0,5 0 0,-6-4-4,6-6-1,0 6 0,6-5 0,-1-6 7,6 1 2,-5 0 0,10 0 0,0 4-3,1-4-1,5 0 0,0 4 0,5 1-2,1 0 0,-1-1 0,0 1 0,-5 4-13,6 6 0,-1-1 0,6 5 0,-5 1 0,4 4-13,-4 5 2,-1 0 1,1 14-6,-6-4-2,0 5 0,-6 4 0,1 6 31,-1-1 7,-11 0 0,6 10 1,-5 1-21,-6-1 0,0 5 0,-6 0 0,1 0 15,-6 5-2,0-5 0,-11 4 0,0-4-5,-5-4 0,-1-1-8,-10-5 12,5 0-12,0-4 0,6-6 0,-6 1 0,-11-6 10,5-4-1,1-5 0,5 0 0,-5 0 14,5-10 2,0 0 1,0-5 0,0 0 4,6 1 1,-6-6 0,11-5 0,0 6-11,0-6-1,6-4-1,5 0 0,-11-1-4,16 1-1,1-5 0,-1-1 0,6-4-4,6 0-1,-1-10 0,12 5 0,-6 5-8,11 0 8,0-5-8,5 5 8,0 0-8,1 9 0,-1-4 0,6 10 8,11-1-8,-6 1 0,1 4 0,-1 5 0,1 5 0,-1 0 0,0 5 0,1 5 0,-1 5 0,0 0-11,1 0 11,-6 4-8,-6 1 8,-5 4 0,0 1 0,0-1 0,-6 6 0,-5-1 0,-5 0 0,-1 1 0,1-1 8,-12 1-8,1 4 8,-1 0-8,-5-5 8,-10 6-8,4-1 10,-10-5-10,5-4 0,-6-1 0,-5 6 0,0-11 0,-5 1 0,5 0 0,0-11 9,-5 1-9,-1-5 10,-4-5-10,10 1 12,0-6-12,0-5 15,5 1-4,1-1-1,5-5 0,0-4-2,6 5 0,-1-6 0,6 1 0,0-1-8,6 1 12,-1 0-12,6-1 12,0 1-12,6 0 8,5 4-8,0-4 8,5-1-8,6 1 0,0 0 0,6 4 0,4 1 0,7-1 0,-6 5 0,11 1 0,-6-1 0,0 5 0,1 1 0,5 4 0,0 0 0,-6 5 0,0 0 0,1 10 0,-6-1 0,0 6 0,-6 9 0,0 1 0,1-1 0,-6 1 0,-6 9 0,-5 5 0,0 0 0,-5 5 8,-1-5-8,-5 4 8,0 1-8,-11 0 12,0 0-12,0 5 12,-11-5-12,0 0 0,-11-1 0,0-4-11,-5 0 20,-6 0 4,0-4 1,0-6 0,1-5-14,-7 1 0,1-11 0,5-4 0,-5-5 9,5-5-1,-6-10 0,7 0 0,4-4 4,1-6 1,5-4 0,0-1 0,0 1-5,6 0-8,5-10 11,0 4-11,5-4 11,1 0-11,5-10 10,5 0-10,1 0 0,10-4 0,1-11 0,5 6-10,5-1 10,1 5 0,5 0 0,5 1 0,6-1 0,0 10 0,0 0 0,5 5 0,1 0 0,4 4 0,1 6 0,6 0-8,-12 4 8,6 6 0,-6 4 0,12 5-8,-6 0 8,5 10-8,-5 0 8,0 0-8,-6 9 8,0 1-10,-5 0 10,0-1-10,-5 6 10,-6 4 0,0 0 0,0 1-8,-6-1 8,-5 1 0,0-6 0,0 5 0,-6 1 8,-5-1-8,0 1 10,0-1-10,-11-5 9,6-4-9,-6 5 8,0-6-8,-11 11 8,0-11-8,0 1 8,-5-1-8,-6 1 0,-6 0 0,-10-6 0,5 1 0,6 0 0,-6-5 0,0 0 0,-5-5 8,5 0 0,0 0 0,-5-5 0,10 0 0,1-5-8,5 0 0,0-9 0,0 4 0,6 1 0,5-1 0,0-4 0,5 4 0,6-9 0,0-1 0,0 1 0,6-1 0,5 1 0,5 0 0,6-1 10,0-4-10,6 5 0,-1-1 0,6 1 0,0 4 0,6-4 10,5 5-10,5-6 8,6 6-8,0 4 0,0 0 0,-1 1 0,-4-1 0,5 10 0,0-4 0,-1-1 0,1 5 0,-5 5 0,-6 0 0,-1 10-14,-4-5 5,-1 4 9,1 6 0,-6 4-9,-6 1 9,-5 4 0,6 6-11,-6-1 11,-6 10-8,-5 0 8,0 0 0,-5 10 0,-1-1-8,-5 1 8,-5 5-12,-6-6 12,0 6-12,-11-5 0,0-5-1,0 0 0,-11-5 0,6 0 13,-6-5 0,0-5 0,0 0-9,-11-9 9,6-1 16,0-4-4,-1-5-1,1 4 2,5-14 1,-5 0 0,5-10 0,5 1-1,-4-1 0,10-10 0,-6 6 0,1-11-4,10 6-1,-4-10 0,10 4 0,-6-9 4,12 0 0,-1 0 0,6-5 0,0 5-12,11-10-17,6 5 4,-1 5 1,6-5 12,6-5 10,-1 5-2,6 5 0,6 5-8,-1-6 0,0 6 0,6-5 0,-5 10 0,10-1 0,-5 1 0,5 9-11,1 1 11,5 4 9,-1 0-1,7-4-8,-1 4 8,-5 5-8,0 0 0,0 5 0,5 0 0,1 5-16,-12 0 4,0 0 0,-5 4 12,6 6 16,-12 0-3,0 4-1,-5 6-12,0-1-18,-5 5 4,-1 0 1,1 1 21,-12 4 4,1 0 0,-1 0 1,-5 5-13,-5 5-16,-1-10 3,-10 5 1,5-5-7,-6-5-1,-10 1 0,-1-1 0,1-5 20,-11-4 0,-1-6 0,-5 1 0,11 0 0,-10-6 16,4 1-4,-10-5 0,5-5 7,-5 0 1,5-5 0,0 0 0,0-4-20,0-1 0,11-10 0,-5 1 0,5-1 0,6-9 0,-6 0 0,5 0 0,6-1 0,6 1 0,-1-5 0,6 5 0,0-1-22,11-4-8,6 0-2,-1 0 0,1 0 52,10 0 9,1 0 3,5 0 0,0 9-32,11-4-15,-1-5 2,1 5 0,6 4 21,-1 1 4,11-1 0,6 1 1,6 5-13,-1-1 0,-5 5 0,-6 1 0,17 4 0,-11 5 0,0 0 0,-11 5 0,5 0 0,-5 10 0,0-5 0,0 5 0,-6 9 0,0-4 0,1-1 0,-6 11 0,-1 4-19,-4 0-3,-1-4-1,1 9 0,-12-5 23,1 10-11,-6 0 11,0 5-8,-11-5 8,0 10 0,-6-5 0,-5 4 0,-5 6 0,-1 0 0,-10-6 0,-1 1-8,1-5-1,-6 0 0,-5-5 0,-1-5 0,-5 0 9,1-10 0,-7 1 0,-5-1 0,1-4 0,-1-11 8,0 1-8,-6-5 11,7-10 2,-1 5 1,0-10 0,6 1 0,5-1-1,5-5 0,1-4 0,5 4 0,0-4-13,6-6 0,5 1 0,0 0 0,0-11 0,5 6 0,12-10 0,-6 0 0,11-10 0,0 1 0,11-1 0,-6-5 0,12 6 0,5-1 0,-6 5 0,12 0 0,-1 0 0,12 5 0,-7 5 0,12 0 0,6 0 0,-1 9 0,-5 6 0,5-1 0,1 6 0,4-1 8,1 5-8,-5 6 12,-6 8-20,5 1-5,-5 5-1,0 5 0,-6-1 2,0 11 1,-5-6 0,0 6 0,0 4 11,-5 5-13,-7 5 5,1 5 8,0-5 0,-5 5 0,-12-5 0,-5 9 0,-5 1 0,-1 5 0,-5-5 0,-5-1 8,-6-4-8,-5-5 0,-1 0-10,1-10 10,-6 1 0,-6-6-9,-4 0 9,-1-9 0,-6 0 0,-10-6 0,0 1 0,-1-10 0,1 0 0,5-5 12,-5 0-4,0-4 0,10-6-8,-5 5 11,11-9-11,6 4 12,-6 1-12,11-6 10,0 1-10,0-1 10,6 1-10,5-1 12,6-4-12,-1-6 12,12 1-12,-1 0 0,1 0 0,10 4 0,6-4 0,0 0 0,0 0-9,11-1 9,6 1 0,-7 0 0,12 9-8,0-4 8,0 9 0,11-4 0,0 9 0,5 0 0,-5 1 0,11 4 16,-6 0-4,6 5 0,-5 0-12,-1 5 0,-5 0 8,0-1-8,0 11 0,-6-5-13,-5 4 2,-6 1 1,1 5 10,-6-1 0,0 5 0,-6 1 0,-5-6 0,-6 11 0,1-1 0,-6 0 8,-6 0-8,1 1 0,-6-1 0,-5 0 8,-12 0-8,1-4-10,-6-1 10,-6 0-13,-4 1 13,-7-6-12,-5-4 12,0 0-12,-5-6 22,5 1 5,0-5 1,1 0 0,10 0-16,-6-5 0,7 0 0,4-10 0,6 5 20,0 0-3,6-9 0,5 4 0,0 0-4,0 0-1,6 1 0,10-6 0,-5 0-12,6 1 0,5-6 0,0 1 0,11-1-11,0 1 11,5-1-10,1-9 10,4 0 0,12 4 0,-5 6 0,5-1 0,5 1 0,11-1 0,-5 1 0,6 4 0,-6 5 0,-1 1 0,7-1 0,-1 5 0,-5 0 0,5 5 0,-5-5 0,0 10 0,-5 5 0,-1 0 0,-5 4 8,0 1-8,-6 0 0,-5-1 0,0 11 8,-6 4-8,1 0 0,-12 5 0,6 0 0,-11 0 0,0 5 8,0 0-8,-11-4 0,0 4 0,-5 0 0,0-5 0,-12 5 0,1-5 0,-6 0 0,-6-5-12,-4 0 12,-1 1-12,-6-1 12,1-10 0,0 1 12,-1-5-12,1-11 11,-1 1-11,1-5 10,11 0-10,-1-5 14,1-4-3,5-1-1,11 0 0,-5-4-10,5 4 0,5-5 0,6 1 0,0-6 0,6 5 0,-1-9 0,1 5 0,5-1-10,11-4 10,-6 4-13,12-4 5,-1-1 8,6 1-10,6 0 10,5 4-10,-1 1 10,12-1 0,0 1 0,6 4 0,-1 0 0,0 1-8,12 4 8,-7 0 0,-4 1 0,-1 4 0,1-5 0,-1 10 0,-5 0 0,0 0 0,-11 0 0,5 5 0,0 0 0,-10 4 0,-1-4 0,1 0 0,-12 5 0,6 5 0,-11-6 0,0 6 0,0 0 0,-11-1 8,5 1-8,-10-1 0,-1 1 10,-10 0-2,-1-1-8,1 6 12,0-6-12,-12 1 11,6-5-11,-11 4 10,0-4-2,6 0 0,-17-5 0,11 0 0,-11 0 5,6-5 1,-6 0 0,6 0 0,-6-5-6,5 5 0,17-5-8,-5 0 12,-6 0-12,11 0-8,6-5 8,-1 1-13,1-1 13,5 0 0,0-4 0,5-1 0,1 0 0,5 1 0,5-6 0,6-4 0,6-1-8,-1-4 8,1 0 0,5 0-9,-6 4 9,12-4 0,4 0 8,1 9-8,0 1 0,0-1 0,0 6 0,0-1 0,5 5 0,-5 1 0,-5 9 0,5-5 8,-6 0-8,0 5-15,-5 0 4,0 0 1,0 0 10,0 5 0,-5 0 0,-6-1-8,0 6 8,-6 5 0,1-1-9,-6 1 9,5 0-10,-5 4 10,-11 1-13,0-1 5,-5 6 8,-1-1-10,-10 0 10,5 1-10,-6-1 10,1 0-12,-6 1 12,0-11-12,0 1 12,-5 0 11,0-6-3,-1 1 0,-5-5 11,11-5 1,6 0 1,-1 0 0,1-5-13,0 0-8,5 5 10,5-5-10,-5-4 0,6 4 8,10 0-8,1 0 0,-1-5 0,1 1 0,-1 4 0,6 5 0,6-10-8,-1-5 8,6 1 0,0-1 0,6 0-73,-6-4-8,-6-5-2,6-6-1140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5:48.294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494 494 1836,'0'0'81,"0"0"17,-11 0-78,0 0-20,11 0 0,0 0 0,0 0 28,0 0 1,0 0 1,0 0 0,0 0-6,0 0 0,0 0-1,0 0 0,0 0-23,0 0 0,0 0 0,0 0 0,11-5 0,-11 5 0,16-5 0,-16 5-12,0 0-16,0 0-3,11 5-1,-11-5 0,0 0-6,0 0-2,6 15 0,-6-15 0,0 0 28,-17 5 12,6 0-10,0 0 10,-5-5 0,-1-5 8,1 5 1,-1-5 0,1 0 23,-1 0 5,1-5 1,-1 1 0,1-1 1,5-5 0,0 5 0,6-4 0,-6-1-13,5 1-2,6-1-1,0 5 0,6-4-10,-1-1-1,1 5-1,5 1 0,11-6-11,-6 5 0,6 5 0,11-4 0,-6-1-12,1 5 12,-1-5-10,1 5 10,10 0-20,6 1 3,0-1 0,-6 5 0,0 0 9,-5 0 8,6 5-12,-6-1 12,0 1-12,-6 5 4,0 0 8,-5 0-13,-5 4 13,-1 1 0,1 4 0,-6 1-9,-6 4 17,1-4 4,-6-1 1,0 5 0,-6-4 3,1 4 0,-6-4 0,0-1 0,-6-4-8,-5 0-8,6-1 11,-6-4-11,-6 0 11,1-1-11,0-4 10,-6 0-10,-6 0 23,6-5-2,-5 0 0,5-5 0,0 0 2,0 0 0,-5 1 0,0-1 0,-1-5-4,6 0-1,6 5 0,-1-4 0,1-1 2,5 0 0,0-5 0,11 1 0,0-1-12,0 5-8,6-4 12,5-6-12,0 6 0,11-6 0,0 1 0,5 4 0,6-9 0,0 4-9,5-4 9,12 4-12,-1-4 12,1 5 0,-6-1 0,-1 5-8,7 6 16,5-1 3,-6 5 1,-5 5 0,0 5-21,5 0-4,-10 5-1,5-1 0,-11 6 14,-1 0 0,1 4 0,-5 1 0,-1 4 0,-5-5-9,-5 6 9,5-1-8,-11 0 8,0-4 0,0 4 0,-6-4 0,1 4 0,-6-4 0,-6-1 0,1 1 0,-12-1 0,1 1 0,-6-1 0,-5-4-8,-1 4 8,1-9-8,0 0 8,-6 0-8,-6-1 24,6-4 4,-5 0 2,5-5 0,0-5-14,6 0-8,0-4 8,-1-1-8,12 0 23,-1 0 0,1-4 0,5-1 0,6 0-12,5 1-3,0-1 0,0 1 0,11-1-8,0-5 0,5 1 0,1 4 0,5 1 0,5-1 0,11 0 0,1-4-11,10-1 11,1 1-8,-1-1 8,6 1-8,11 4 8,-6 1 0,0-1 0,1 5-8,-1 1 8,6 4 0,-11 0 0,5 5-8,-5 5 8,-5 0 0,-1 0 0,0 4 0,-5 1 0,-5 0 0,-6 4 0,-1 1-8,-10 4 8,6-4 0,-6 0 0,-6 4 0,1-4 0,-12 4 0,1 1 0,-6-6 0,5 6 0,-10-1 0,-6 1 0,-5-5 0,-1-1 0,-10 1 0,-1-1 0,1 1 0,-11-5 0,5-5 0,0 0 0,-5-1 0,-6-8 0,-6 4 14,1-10-3,5 0-1,0-5 13,6 1 2,0-6 1,5-4 0,0 4-7,6 1-2,5-1 0,5 1 0,1-1-17,10-4 0,-5 9 8,11-4-8,0-1 0,6 1 0,5 4 0,0 1 0,5-6 0,6 1 0,6-1-13,5 1 5,0-1 8,5 1-13,12 4 5,-1 1 8,11-6-11,1 5 11,5 6-8,-1-1 8,1 5 0,0 0 0,-6 5 0,1 0 0,-1 10-8,-5 0 0,0 4 0,0 6 0,-11-6-3,0 6 0,-6-1 0,0 6 0,-10-1 2,-1 1 0,-5-1 0,0 0 0,-5 1 9,-1-1 0,-5 0 0,-5 1-8,-1-1 8,1 0 0,-12 1 0,1-1 0,-6-4 0,0 4 0,-5-9 0,-6 4 0,0-4 0,-6 4 0,-5-9 0,1 5 0,-1-10 0,0 4 9,-5-9-1,-1 0-8,6 0 15,-5-5-4,0 1-1,10-6 0,1 0 2,5-5 0,0 1 0,11 4 0,0-5-4,6 1-8,-1-1 12,6 1-4,0-1-8,6-5 12,5 1-12,5 4 12,6-4-12,0-1 0,6 6 0,10-11-11,0 6 11,6-6-10,6 1 10,10 0-10,11 4 10,-5 1 0,-5-1 0,5 1 0,-1 4 0,1 1 8,0-1-8,0 5 0,0 5 0,-6-4-8,0 4 0,-5 10 0,-5-1 8,-1 6 0,-5 0 0,-6 5 0,-5-1 0,0 1 0,-5 9 0,-1-4 0,-10 4 0,-1 0 0,-5 1 0,-5-1 0,5-4 0,-11 4 0,0 0 0,-11-4 0,5-1-9,-10 1 0,-1-1 0,-4 1 0,-7-6 9,1 1 0,-6-5-9,0 0 9,-11-1 0,6 1 0,0-10 12,-6 0-4,0-5 10,0-5 2,0 1 0,6-6 0,-1 0-1,12-4 0,0 4 0,5 1 0,11-6-11,0 6-8,5-1 9,1 0-9,10 1 0,-4-6 0,10 6 0,5-1 0,6-5 0,5 6 0,6-1-11,11-4 11,6 4-15,5-4 5,10-1 1,1 6 0,0-1 9,5 5 0,1 0-9,-1 1 9,6-1 0,-6 5 0,-5-5-9,5 1 9,-10 4 0,-1 0 0,-5 0 0,0 5 0,-11-10-9,5 10 9,-11 10-13,1-10 5,-12 5 8,1-5-12,-1 5 12,-10 4-12,-1 1-15,-10 5-3,-6-1-1,0 1 0,-6 0 31,-5 4 0,-5 1 0,-6-1 0,0 1 8,0 4-8,0-9 0,-5 4 0,0-4 16,-6-1-4,5-4-1,-5 0 0,1 0 10,-1-6 3,5 6 0,6-5 0,6-5-6,0 0-1,-1-5 0,6 5 0,6-5 0,-6 0 0,5 5 0,6-4 0,0-1-2,11 5-1,0 0 0,0 0 0,0 0-14,0 0 0,11-10 0,0 5 0,-11 5 10,11-5-1,6 0 0,-1-4 0,12 4-9,-1 0 0,-5 5 0,11 0 0,0 0 0,-6 0 0,6 5 0,-5-5 0,5 5-12,-6 4-2,0 1 0,-5 5 0,0-6 14,0 6 0,-5 5 0,-1-1-9,-5 1 9,-5-1 0,4 1 0,-4-1 0,-12-4 0,6 4 0,-10-4 0,-1-1 0,0 1 0,-6-5 0,1 0 0,-1-1 0,-5 6 0,-5-10 0,-6 0 0,0 0 0,0-5 0,-5-5 12,-6 0-2,6 0-1,5-5 7,0 0 2,0-9 0,-6 9 0,7-4 2,-7-1 1,12 0 0,-1 6 0,6-11-10,0 5-3,6 1 0,-1-1 0,7 1-8,4-1 0,1 5 0,10-4 0,1 4 0,4-5 0,1 1 0,11-1 0,6 0-14,5 1 5,5 4 1,1-5 0,-1 1 8,0-1 0,1 5-9,-1 1 9,11-1 0,-5 10 0,0-5 0,-5 5 0,-1 0 0,0 5 0,-5-5 0,0 10 0,-5-5 0,-7 4 0,1 6 0,0-1 0,-11 1-12,6 0 12,-12-1-12,1 6 12,-12-1-10,6 1 10,-5-1 0,-6 1-9,-6-1 9,1 1 0,-6-6-9,0 1 9,-11 0 0,6-6 0,-12 6 0,1-5 0,-6-5 0,6 0 10,-12-5-1,6 0 0,1-10 6,-1 0 1,-6 0 0,1 1 0,5-1 0,-5-5 1,5-4 0,5 4 0,7 0-9,-1-4-8,5-1 12,6 1-12,6-1 0,-1 6 0,1-1 0,10-4 0,1-1 0,0 1-9,10-1 9,6 1-8,0-6 8,11 1-13,0-5 5,11 4 8,5 1-12,11-5 12,1 4-12,5 1 12,-6 0-10,6 4 10,0 1 0,0 4-9,-1 0 9,-4 6 0,5-1 0,-6 5 0,-5 5 0,0 5-8,0 0 8,-6 0 0,-5 4 0,0 1-10,-6 0 10,1 9 0,-1 1-14,-11-1 4,1 6 1,-12 4 0,1-5 9,-6 6 0,-6-6 0,-5 5 0,0 1 0,-10-1 0,-1 0 0,-6 0 0,1-4 0,-6-1 0,0 0 0,-5-4 0,-6-6 0,5 1 0,-10-5 0,0 0 0,-6-10 0,5 4 11,7-4-3,-12-4 0,-6-6 6,7 0 1,-7-5 0,12 1 0,-1-6-7,7 6 0,4-6-8,6 1 12,0-1-12,6 6 0,5-6 8,0 1-8,0-6 0,6 6 0,5-1 0,5 1-10,1-1 10,10 1-10,1-1 10,5 1-10,11-1 1,0 6 0,5-6 0,6 10 0,5-9 9,12-1-12,4 11 12,7-6-12,-12 5 12,1 5 0,4 1 0,7-1-8,-6 0 8,-1 5-10,-4 0 10,-1 5-10,-5 0 10,0-1 0,-6 1 8,-5 5-8,0 5 0,-6 4 0,-5 1 0,0-1 0,-5 6 0,-6-6 0,-6 1 0,1 4 0,-6 0 0,-11 1-8,5-1 8,-10 0 0,-6 1 0,0-1 0,0-4 0,-11 4-8,0 0 8,-5-4 0,-12-1-9,7 1 9,-7-1 0,6-4 0,-5 4 0,0-9 0,-6 5 0,-6-10 8,12-5-8,-6 0 12,6 0-1,5-5 0,6 0 0,-1-5 0,6 5-11,6-4 0,5 4 9,0 0-9,6-5 0,-1 0 0,6 1 0,6 4 8,5 5-8,0 0 0,5-10-8,1 0 8,10 0-10,6 1 10,0-1-12,0 0 12,11 0-12,5 1 12,6-6-12,5 5 12,6-4-9,-5-1 9,-1 5 0,0 1-9,6 4 9,-5 0 0,4 5 0,-10 0 0,0 0 0,0 5 0,-6 0 0,-5 0 0,-5 9 0,-1 1 0,-5-6-9,0 11 9,0-1 0,-11 11-9,0-6 9,-11 10 0,0 0 0,0 5 0,-11 5 0,0-5 0,-5 0 0,-1 0-8,-5 0 8,-5 0 0,-1-10-12,-5 1 12,-5-6-12,0-4 12,-6-1 0,5-4 0,1-6 0,-6-9 0,-5 5 0,-1-10 14,1 1-4,-6-6-1,6-5 6,5-9 1,-5-5 0,5-1 0,0 1-6,5-5-1,7 0 0,4 0 0,1 0-9,10-5 0,1 4 0,5 1 0,5 0-11,6 0 11,0 0-8,11-5 8,0 5-12,11 0 4,0 0 0,11 0 0,5-1 8,6 6-12,0-5 12,17 10-12,-7-1 12,12 6 0,-11 4-9,0 5 9,5-4 0,-5 9-9,0 0 9,0 10 0,-6 0-9,0 0 9,1 9 0,-6 1-9,-6 0 9,0-1 0,-5 11-9,0-6 9,-5 5 0,-1 1 0,-10-6 0,-1 1 0,0-1 0,-5 6 0,0-6 0,-11 1 0,0-1 8,-5 1-8,-6 4 0,-6-5 8,-4 1-8,-7 4 0,1-4 0,-6 4 8,0-4-8,-11 4 0,0-4-10,0-6 10,-5 1 0,-6-1 0,-5-9 8,-1 0-8,7 0 18,-1-10-3,-6-5-1,7 1 0,-7-6-4,12 5-1,0-4 0,5-6 0,5 1-9,1-1 0,5 1 0,11-1 0,-5 1 0,5-1 0,5 6 0,12-6 0,-6 5-10,5-4 10,6-1 0,0 1-9,11-5 9,6-1-12,5 6 12,0-6-12,16 6 4,0-1 0,12 6 0,5-6 0,-1 6 8,7-1 0,-1 5 0,6 5 0,0 1 0,-1 4 0,-4 4 0,-1 1 0,-5 0 0,0 0 0,0 5 0,-1 0 0,-4-1 0,-1 1 0,-5 0 0,0 4 0,-6-4 0,-10 5 0,-12-1 0,1 1 0,-1 5 0,-5-1 0,-5 1 0,-6 4 0,0-5 0,-6 11 0,-5-1 0,-5 5 0,-12-5 0,-5 10-8,0-5 8,-5 0 0,0 1 0,-1-6-10,-5 0 10,1-5 0,-1-9 0,0 5 0,0-16 0,-5 6 0,-1-10 12,1 5-1,-1-10 0,7 0 0,4-9-1,1-1 0,10 0 0,-4 1 0,-7-1-10,12 1 0,5-6 9,0 1-9,5-1 0,6 5 0,0 1 0,6-1 0,5-4-8,0 4 8,5-4-8,12 4 8,-1 0-12,6-4 2,11 4 1,-5-4 0,5-1 9,5 1-10,6 4 10,0-4-10,5 4 10,0 0 0,-5 6-9,6-1 9,-7-5 0,7 1 0,-6 9 0,0-5 0,-6 5 0,6 0 0,-6 0 0,1 5 0,-1 5-9,-5 0 9,-11 5 0,5 0 0,-10-1 0,-1 6 0,-5 0 0,0 4 0,0 1 0,-11-1 0,0 5 0,-5 1 0,10 4 0,-5 5 0,-5-5 0,-6 1 0,0-1 0,-6 5 0,1 0 8,-1 0-8,-5-9 0,0-1 9,0-4-9,-5-1 8,0 1-8,-1-6 10,1 6-10,-6-11 10,0 1-10,6-5 12,-6 0-12,0 0 12,0 0-12,0-5 12,0 0-12,0 0 12,0 5 6,6-10 2,-6 5 0,0 0 0,11-5-28,0 0-6,0-5-1,6 5 0,5-4 25,5 4 5,1 0 1,5 5 0,0-15-29,11-4-6,5-1-1,1 1 0,5-6 11,0 6 9,5-1-13,6-4 5,-6 4 8,6 1 0,0-1 0,5 6-8,1-1 8,-6 5 0,5 1 0,-5-1 0,0 5 0,5 0-10,-5 0 10,0 5 0,0 5-9,-6 0 9,6 0 0,-11 5-9,0-5 9,0-1-12,-11 1 12,6 5-12,-6-5 12,0 5 0,-6 4 0,-5 6 0,0-20 0,-11 19 0,-5-4 0,-1 0 8,-5-1-8,0 6 0,-5-6 8,-1-4-8,-4 5 8,-1-10-8,0-1 8,-6 1-8,1-5 11,-6 0-3,0 0 0,-11-5 0,-5-4-8,5-1 8,0-5-8,1 6 8,-7-6-8,1 0-17,0 6 4,5-6 1,0 0-92,6 1-17,-6-1-4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6T04:38:32.886"/>
    </inkml:context>
    <inkml:brush xml:id="br0">
      <inkml:brushProperty name="width" value="0.05292" units="cm"/>
      <inkml:brushProperty name="height" value="0.05292" units="cm"/>
      <inkml:brushProperty name="color" value="#ED1C24"/>
      <inkml:brushProperty name="fitToCurve" value="1"/>
    </inkml:brush>
  </inkml:definitions>
  <inkml:trace contextRef="#ctx0" brushRef="#br0">390 29 576,'0'0'51,"0"0"-41,0 0-10,0 0 0,0 0 160,0 0 31,0 0 5,0 0 2,5-10-54,-5 10-12,0 0-1,0 0-1,6-10-34,-6 0-6,0 10-2,0 0 0,0 0-21,0 0-5,0 0-1,0 0 0,0 0-23,0 0-5,0 0-1,0 0 0,-11 5-14,0 5-3,0-5-1,5 10 0,-10-6-14,-1 6 0,-5 4 0,0 1 0,0 4-16,1 1 0,-7-1 0,6 5 0,0-9 0,0-1 0,-5 1 0,10-1 0,1 1 3,0-1 1,5-4 0,-6 0 0,12-11 0,-6 1 1,5 5 0,1-5 0,-6 5 11,11-5-8,-6 4 8,6-9-8,0 0 8,0 0 0,6 10 0,-6-10 0,16 5 0,-5 5 16,-11-10-4,17 5-1,-1 4 1,0-4 0,1 0 0,5 5 0,-6-5-12,1 4 12,5 6-12,-6-5 12,6 4-12,-5-4 0,-1 5 0,0 4 8,1-4-8,-1 0 0,-5 4 0,6-4 8,-1 4-8,-5-4 0,0-1 0,6 1 0,-1-5-14,-16-10-5,0 0-1,11 10 0,0-1-127,-11-9-25,0 0-6</inkml:trace>
  <inkml:trace contextRef="#ctx0" brushRef="#br0" timeOffset="232.7">104 463 1555,'0'0'138,"0"0"-110,11-5-28,0 0 0,0-5 97,0 5 15,6 0 2,-1 0 1,1-4-1,-1 4 0,1 0 0,-1-5 0,6 5-44,-6 0-9,1 5-1,5-4-1,0-1-26,-6 0-5,1 0 0,-1 5-1,6 0-27,-6 0 8,1 0-8,-1 0 0,1 0-113,5 5-28,-6-5-6</inkml:trace>
  <inkml:trace contextRef="#ctx0" brushRef="#br0" timeOffset="1045.58">1053 170 403,'0'0'17,"0"0"5,-5 0-22,5 0 0,0 0 0,0 0 0,0 0 290,0 0 54,0 0 10,0 0 2,0 0-243,0 0-49,0 10-9,0 4-3,0 1-37,0 9-15,0 6 11,5-1-11,1 5 0,-1 0 0,1 5 0,-1 0 0,-5-5 0,11 0 0,-5 1 0,-1-6 0,1 0 0,-6-5 0,0 1 0,5-6 0,-5 1-11,0-20-8,0 0-1,0 0-1,0 0-15,0 0-2,0 0-1,0-15 0,0 1 14,0-6 2,0-4 1,0-6 0,0-4 1,-5 0 0,5-5 0,-6-5 0,1 5 29,-1 0 7,6 0 1,0 0 0,0 0 24,0 0 6,6 5 1,-6 0 0,11 0 1,-6 10 1,0 9 0,1-5 0,-1 11 5,6-1 1,0 5 0,0 5 0,0 0-12,-11 0-3,11 0 0,0 10 0,0 4-21,0 6-5,0-1-1,-5 1 0,-1-1-5,1-4-8,-1 5 11,1-1-11,-6 5 0,0 1 0,0-1 0,0 1 0,0-1-24,0 0 0,-6-4 1,1-6 0,-1 1-2,1-5-1,5-10 0,-6 10 0,1-1 5,5-9 1,0 0 0,-11 5 0,-6-5 4,6 5 0,0 0 1,0 0 0,0-5 7,11 0 8,0 0-13,0 0 5,0 0 8,-5 5 0,-6 0 0,11-5 0,0 0 0,0 0 0,0 0 0,5 14 0,1-4 13,-1 5-1,6-1-1,0-4 0,0 0 9,0-1 3,6 1 0,-1 5 0,1-5-8,-6-1-2,5 1 0,0 0 0,1 0-13,-1-1 0,-5 1 0,6 0 0,-6-5-33,5 0-10,-5-1-1,0 1-572,6-5-115</inkml:trace>
  <inkml:trace contextRef="#ctx0" brushRef="#br0" timeOffset="1427.33">1355 453 1162,'0'0'52,"0"0"10,0 0-50,0 0-12,11 0 0,5 0 0,-5 0 92,6-5 15,-6 0 3,0-5 1,0 10-10,5-9-1,-5 4-1,0-5 0,-6 0-25,6 0-5,-5-4-1,5-1 0,-6 5-28,1 1-7,5-1-1,-11-5 0,5 6-14,-5-6-3,0 5-1,0-4 0,0-1-14,0 0 9,-5 1-9,5 4 8,-6 0-8,1 0 0,-1-4 0,1 4 8,5 10-8,-11-5 0,5-5 0,-10 10 0,5 5-14,0 0 2,0-5 0,0 5 0,0 5-4,-5 4-1,10 1 0,-10 5 0,5-1 6,5 5 2,1-4 0,-1 9 0,6 0 9,-5-4 0,5 4 0,0 0 0,5 1 0,1-1 9,-1 0-1,6-5-8,0 1 10,0-6-10,0 1 8,0-6-8,0 1 0,6-5 8,-1-5-8,-5 4 0,5-4-9,-5 0-7,0 0-2,11-10 0,-5 5-4,-1-10-1,1 6 0,-6-6-612,5 0-122</inkml:trace>
  <inkml:trace contextRef="#ctx0" brushRef="#br0" timeOffset="1694.85">1804 214 518,'0'0'46,"0"0"-37,0 0-9,0 0 0,0 0 264,0 0 50,0 0 10,-10 5 3,-7 5-178,1-1-35,5 1-7,0 5-2,-6-6-56,1 6-11,5 0-2,0 9-1,5-4-16,-5-1-3,0 5-1,6-4 0,5 4-15,0-9 0,0 4 0,5 6 0,1-11 0,5 1 0,0 0 0,0-1 0,0 1 0,5-5-10,1-5 10,-1 4-8,6-4-20,-5 0-4,-1-5-1,0 0 0,1-5-38,-1 0-7,-5 0-2,0-4-779</inkml:trace>
  <inkml:trace contextRef="#ctx0" brushRef="#br0" timeOffset="2025.49">1969 263 1306,'-5'0'58,"5"5"12,-6-1-56,1 1-14,5 0 0,-6 5 0,1 0 108,5 4 20,-6 1 3,12 4 1,-12 1-74,12 4-14,-6 1-4,5-1 0,-5-4-24,6-1-4,-1 5-2,1-9 0,-1 5-10,6-11 0,-6 6 0,6 0 8,-5-6-8,-6-9 0,11 5 0,-11-5 0,0 0 0,11-5-9,0 0 9,0-4-13,0-1 13,-6-5-11,6 1 11,0-6-10,-11 1-9,6-1-1,-1-4-1,1 4 0,-6-4 5,0 0 2,0-6 0,-6 11 0,6-1 14,0 6 16,-5-1-3,-1 10-1,6 5 24,0 0 5,0 0 1,0 0 0,0 0-3,0 15-1,0-1 0,0 11 0,0-1-20,0 1-4,6 9-1,5-10 0,-6 5-13,6-4 0,-5-6 0,-1 6-10,6-6-42,0 1-9,-6-1-2,6-4-540,0 4-108</inkml:trace>
  <inkml:trace contextRef="#ctx0" brushRef="#br0" timeOffset="2331.19">2210 453 748,'0'0'33,"0"0"7,0 0-32,0 0-8,0 0 0,11 14 0,-5 1 160,-1 0 29,6-6 7,0 6 0,0 0-100,0-6-20,0 1-4,0 5 0,-5-5-22,-1 4-4,-5-14-1,0 10 0,0-10-2,0 0-1,0 0 0,0 0 0,0 0-18,0 0-3,0 0-1,0 0 0,0 0 5,0 0 1,-5-10 0,-1 0 0,6-9-26,-11 4 8,6-9-8,-1 0 0,6-1 0,-5-4 0,5-5 0,0 5 0,0-6 0,11 6-16,-6 0 3,1 5 0,-1 9-16,1 0-3,5 6-1,-1-6 0,1 5-27,0 10-6,6-5-1,-1 0-770</inkml:trace>
  <inkml:trace contextRef="#ctx0" brushRef="#br0" timeOffset="2663.11">2627 155 1918,'0'0'42,"0"0"9,0 0 1,-11 0 3,0 0-44,0-4-11,0-1 0,-5 5 0,5 0 64,-6 5 12,1-1 1,-1 1 1,1 0-46,5 0-8,0-5-3,6 10 0,-6-5-21,5 4 0,1 6-10,5 0 10,0-1-24,0 6 3,5-1 0,1 1 0,-12-10 9,12 4 3,10 1 0,-5-1 0,0-4-7,-6 0 0,6 0-1,0-1 0,6-4 7,-6 5 2,-11-10 0,5 10 0,12-5 8,-1 4-12,-10-4 12,-6-5-12,0 0 12,0 0 0,11 10 10,-11-10-10,0 10 22,-6 0-2,6-10 0,-5 14 0,-1 1 5,1-1 1,-12 1 0,1 0 0,5-6-26,-6 1 8,-5 0-8,1 0 0,4 4-8,1-9-8,-1 5 0,1-5-1,-1 0-24,6-5-5,11 0-1,0 0 0,0 0-138,-5 0-28</inkml:trace>
  <inkml:trace contextRef="#ctx0" brushRef="#br0" timeOffset="14658.9">2764-166 1555,'0'0'68,"0"0"16,0 0-68,-5 0-16,-1-10 0,6 10 0,0 0 119,0 0 20,0 0 4,0 0 1,0 0-82,0 0-16,0 0-3,0 0-1,0 0-60,0 0-12,0 0-2,11 10-608,-5 4-120</inkml:trace>
  <inkml:trace contextRef="#ctx0" brushRef="#br0" timeOffset="14450.96">2808 131 864,'0'0'76,"0"0"-60,0 0-16,0 0 0,0 0 144,0 0 25,0 0 6,0 0 1,6 20-39,-1-1-7,1-4-2,-6 4 0,5 1-102,0-1-26,1 1 0,-1 9 0,1 5 0,-1-10 0,-5 1 0,6-6 0,-6 6 56,5-6 7,1 1 1,-1-6 0,-5-4-103,0 0-20,6 4-4,-6-14-547,0 0-110</inkml:trace>
  <inkml:trace contextRef="#ctx0" brushRef="#br0" timeOffset="14928.31">2956 4 748,'0'-14'33,"0"14"7,0 0-32,0 0-8,0 0 0,0 0 0,0 0 252,0 0 49,0 0 10,0 0 1,6 9-173,-1 6-35,1 0-8,5 4 0,-6 1-44,6-6-9,-6 1-2,6 4 0,0 11-21,0-6-4,0 0 0,-5-4-1,10-1-15,-10 1 0,-1-5 0,1-1 0,-1-4 0,6 0 0,-5-1 0,-6-9 0,0 0 0,0 0 11,11 5-11,-11-5 10,0 0 39,5-14 8,6-1 2,-5-9 0,-1 4-59,1-4-11,-1-5-2,1 4-1,-1-4 14,1 0 0,-6-1 0,5 1 0,0-5 16,1 5-4,-6 0-1,0-1 0,0 6-111,0 0-23,0 4-4,0 10-581,0-4-116</inkml:trace>
  <inkml:trace contextRef="#ctx0" brushRef="#br0" timeOffset="15251.46">3230 38 633,'0'0'56,"6"10"-44,10 0-12,-5-5 0,-11-5 172,0 0 33,17 5 7,-1 4 0,-5-4-54,-5 5-11,-6-10-3,11 5 0,0-5-20,0-10-5,-1 5-1,7-4 0,-1-6-30,-5 5-7,-5-4-1,-6-1 0,0 0-35,5 1-7,6-1-2,-11-4 0,-5-1-23,-1 1-5,1 4 0,5 0-8,-6 6 0,-5-1 0,0 0 0,6 0 0,5 1-19,0 4 3,-11-5 0,11 10 0,0 0-6,0 0-1,-16 5 0,-6 5 0,5-1 23,1 6 0,5 4 8,0 11-8,-6-1 0,6 0 0,6 5 0,5 0 0,0 10-18,0 0-9,0 0-1,5 0-1,6-5 46,0 5 10,6-10 1,5 0 1,0-10-29,0 1 0,-12-6 0,18-9 0,5 5 0,-6-10 8,-10-5-8,5 0 12,5-5-100,0-10-21</inkml:trace>
  <inkml:trace contextRef="#ctx0" brushRef="#br0" timeOffset="16243.65">4152-118 1843,'0'0'40,"0"0"9,0 0 2,0 0 1,0 0-42,0 0-10,0 0 0,0 0 0,0 0 62,0 0 10,0 0 3,0 20 0,-6-1-53,6 1-10,0 9-3,11 0 0,0 1-9,-5-1 10,-6 0-10,0 5 10,5-4-10,1-1 0,-6 5 0,11 0 0,5-10 0,-5-4 0,-11-1 0,0 1 0,-6-15 0,6-5 0,-10 0 0,10 0 0,0 0-21,-6-10 3,1-5 1,-1-9 0,6 0 8,0-6 9,0-4-13,17 0 5,4-5 8,-4 0 0,-1 0 0,-10-5 0,-6 0 0,-6 1 9,1 4-1,5-5-8,5 5 14,6 5-4,0 0-1,0 4 0,-5 6 11,5 4 3,11 1 0,-11 9 0,0 5 2,5 0 1,0 5 0,1 5 0,-1 5 3,-5-5 1,0 5 0,0-1 0,-5 6-11,-1 0-3,-5 4 0,6 6 0,-6-1-8,5 0-8,-10 1 12,-1 4-12,-10-5 0,5 1-16,0 4 2,-6 0 0,1-5-11,0 6-3,10-11 0,-5 1 0,0-6 1,0 1 0,6 0 0,-6-6 0,11-9 8,-11 10 2,0-5 0,11-5 0,0 0 3,0 0 1,0 0 0,0 0 0,0 0 13,0 0 0,0 0 0,0 0 0,0 0 19,0 0 0,11 10 0,5-1 0,-10 1 2,5 5 1,5-5 0,1-1 0,4 1-2,1 0 0,-5 0 0,5-1 0,0 1-12,-6 0-8,-5 0 8,6-1-8,-1-4-8,-5 5-7,0 0-1,-11-10 0,5 0-179,-5 0-36</inkml:trace>
  <inkml:trace contextRef="#ctx0" brushRef="#br0" timeOffset="16603.32">4640-40 1094,'22'5'48,"-22"-5"11,0 0-47,0 0-12,0 0 0,0 0 0,0 10 185,11 5 35,-6-1 8,1 1 0,-1 0-116,-5 4-23,0 1-5,6-1 0,-1 1-35,6-1-6,-5-4-2,5-6 0,-6 6-21,0-10-4,1 5 0,-6-10-1,0 0-7,0 0 0,5 5-8,6-5 12,0-5-4,-5 5-8,-6 0 11,11-10-11,-6-5 12,6 1-12,-5-1 12,5-4-12,0-1 0,-6 1 0,-5-1 0,6 1 0,-1-1-16,1-4-3,-6 4-1,0 1 0,-6 4 20,1 0 0,10 6 0,-10-6 0,-1 5 0,6 10 0,0 0 0,0 0 0,0 0 0,0 0 0,6 10 0,-1 0 9,12 4-9,-6 6 8,-6-1-8,6 6 8,0-1-8,-11 1 0,0-1 0,0 0 8,0-4 2,5 4 0,1 1 0,-1-6 0,-10 1-35,5-6-7,5-4-2,6 0 0,-11-10-46,0 0-10,0 0-2,0 9 0</inkml:trace>
  <inkml:trace contextRef="#ctx0" brushRef="#br0" timeOffset="17212.29">4952-425 1267,'0'0'112,"0"0"-89,0 0-23,0 0 0,0 0 86,0 10 13,0-10 2,0 15 1,-11 4 6,17 1 0,10 9 1,-5-9 0,-5 9-38,-6 0-8,5 10-2,6-5 0,0 0-29,0 5-5,0-5-2,0 5 0,-5-5-15,-1 1-10,6-6 12,-5 0-12,10-9 0,0-1 0,1 1 0,-6-1 0,0-9 8,5 0-8,1-6 0,-1 1 0,-5 0 8,6-5-8,-1-5 0,0 0 0,-5-9 15,6-6-4,-6 1-1,5-6 0,-5 6 14,0-5 4,0-6 0,-5 1 0,5 5-12,-11-1-3,5 1 0,-5 0 0,-5-1 8,5 6 2,-6-1 0,-5 15 0,0-9-1,0 4 0,6 5 0,-12 5 0,6 5-22,-5 5 0,5 4 0,-5 6 0,10-1-12,-5 1-6,6 9-2,5 0 0,5 5 20,1 1 0,5-1 0,-1-5 0,7-5-8,-1-4 8,6 4-12,-5-4 12,5-6 0,0 1 0,0-5 8,0-1-8,5-9 0,-5 0 0,-6-4 0,6-11 0,0 0-23,0 1-10,-5-1-3,-1-9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24/08/2022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image" Target="../media/image34.png"/><Relationship Id="rId26" Type="http://schemas.openxmlformats.org/officeDocument/2006/relationships/image" Target="../media/image41.png"/><Relationship Id="rId39" Type="http://schemas.openxmlformats.org/officeDocument/2006/relationships/customXml" Target="../ink/ink18.xml"/><Relationship Id="rId21" Type="http://schemas.openxmlformats.org/officeDocument/2006/relationships/image" Target="../media/image37.png"/><Relationship Id="rId34" Type="http://schemas.openxmlformats.org/officeDocument/2006/relationships/image" Target="../media/image45.png"/><Relationship Id="rId42" Type="http://schemas.openxmlformats.org/officeDocument/2006/relationships/image" Target="../media/image49.png"/><Relationship Id="rId47" Type="http://schemas.openxmlformats.org/officeDocument/2006/relationships/customXml" Target="../ink/ink22.xml"/><Relationship Id="rId7" Type="http://schemas.openxmlformats.org/officeDocument/2006/relationships/image" Target="../media/image131.png"/><Relationship Id="rId2" Type="http://schemas.openxmlformats.org/officeDocument/2006/relationships/image" Target="../media/image30.png"/><Relationship Id="rId16" Type="http://schemas.openxmlformats.org/officeDocument/2006/relationships/image" Target="../media/image32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5.png"/><Relationship Id="rId24" Type="http://schemas.openxmlformats.org/officeDocument/2006/relationships/image" Target="../media/image39.png"/><Relationship Id="rId32" Type="http://schemas.openxmlformats.org/officeDocument/2006/relationships/image" Target="../media/image44.png"/><Relationship Id="rId37" Type="http://schemas.openxmlformats.org/officeDocument/2006/relationships/customXml" Target="../ink/ink17.xml"/><Relationship Id="rId40" Type="http://schemas.openxmlformats.org/officeDocument/2006/relationships/image" Target="../media/image48.png"/><Relationship Id="rId45" Type="http://schemas.openxmlformats.org/officeDocument/2006/relationships/customXml" Target="../ink/ink21.xml"/><Relationship Id="rId15" Type="http://schemas.openxmlformats.org/officeDocument/2006/relationships/image" Target="../media/image31.png"/><Relationship Id="rId23" Type="http://schemas.openxmlformats.org/officeDocument/2006/relationships/customXml" Target="../ink/ink10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10" Type="http://schemas.openxmlformats.org/officeDocument/2006/relationships/image" Target="../media/image134.png"/><Relationship Id="rId19" Type="http://schemas.openxmlformats.org/officeDocument/2006/relationships/image" Target="../media/image35.png"/><Relationship Id="rId31" Type="http://schemas.openxmlformats.org/officeDocument/2006/relationships/customXml" Target="../ink/ink14.xml"/><Relationship Id="rId44" Type="http://schemas.openxmlformats.org/officeDocument/2006/relationships/image" Target="../media/image50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37.emf"/><Relationship Id="rId22" Type="http://schemas.openxmlformats.org/officeDocument/2006/relationships/image" Target="../media/image38.png"/><Relationship Id="rId27" Type="http://schemas.openxmlformats.org/officeDocument/2006/relationships/customXml" Target="../ink/ink12.xml"/><Relationship Id="rId30" Type="http://schemas.openxmlformats.org/officeDocument/2006/relationships/image" Target="../media/image43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52.png"/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12" Type="http://schemas.openxmlformats.org/officeDocument/2006/relationships/image" Target="../media/image136.png"/><Relationship Id="rId17" Type="http://schemas.openxmlformats.org/officeDocument/2006/relationships/image" Target="../media/image33.png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20" Type="http://schemas.openxmlformats.org/officeDocument/2006/relationships/image" Target="../media/image36.png"/><Relationship Id="rId41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58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emf"/><Relationship Id="rId18" Type="http://schemas.openxmlformats.org/officeDocument/2006/relationships/image" Target="../media/image178.png"/><Relationship Id="rId26" Type="http://schemas.openxmlformats.org/officeDocument/2006/relationships/customXml" Target="../ink/ink31.xml"/><Relationship Id="rId39" Type="http://schemas.openxmlformats.org/officeDocument/2006/relationships/image" Target="../media/image189.emf"/><Relationship Id="rId21" Type="http://schemas.openxmlformats.org/officeDocument/2006/relationships/image" Target="../media/image180.emf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47" Type="http://schemas.openxmlformats.org/officeDocument/2006/relationships/image" Target="../media/image194.png"/><Relationship Id="rId7" Type="http://schemas.openxmlformats.org/officeDocument/2006/relationships/image" Target="../media/image172.png"/><Relationship Id="rId2" Type="http://schemas.openxmlformats.org/officeDocument/2006/relationships/image" Target="../media/image64.png"/><Relationship Id="rId16" Type="http://schemas.openxmlformats.org/officeDocument/2006/relationships/customXml" Target="../ink/ink27.xml"/><Relationship Id="rId29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4.emf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188.emf"/><Relationship Id="rId40" Type="http://schemas.openxmlformats.org/officeDocument/2006/relationships/customXml" Target="../ink/ink38.xml"/><Relationship Id="rId45" Type="http://schemas.openxmlformats.org/officeDocument/2006/relationships/image" Target="../media/image192.emf"/><Relationship Id="rId5" Type="http://schemas.openxmlformats.org/officeDocument/2006/relationships/image" Target="../media/image170.png"/><Relationship Id="rId15" Type="http://schemas.openxmlformats.org/officeDocument/2006/relationships/image" Target="../media/image176.emf"/><Relationship Id="rId23" Type="http://schemas.openxmlformats.org/officeDocument/2006/relationships/image" Target="../media/image181.emf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10" Type="http://schemas.openxmlformats.org/officeDocument/2006/relationships/customXml" Target="../ink/ink24.xml"/><Relationship Id="rId19" Type="http://schemas.openxmlformats.org/officeDocument/2006/relationships/image" Target="../media/image179.png"/><Relationship Id="rId31" Type="http://schemas.openxmlformats.org/officeDocument/2006/relationships/image" Target="../media/image185.emf"/><Relationship Id="rId44" Type="http://schemas.openxmlformats.org/officeDocument/2006/relationships/customXml" Target="../ink/ink40.xml"/><Relationship Id="rId4" Type="http://schemas.openxmlformats.org/officeDocument/2006/relationships/image" Target="../media/image169.png"/><Relationship Id="rId9" Type="http://schemas.openxmlformats.org/officeDocument/2006/relationships/image" Target="../media/image173.emf"/><Relationship Id="rId14" Type="http://schemas.openxmlformats.org/officeDocument/2006/relationships/customXml" Target="../ink/ink26.xml"/><Relationship Id="rId22" Type="http://schemas.openxmlformats.org/officeDocument/2006/relationships/customXml" Target="../ink/ink29.xml"/><Relationship Id="rId27" Type="http://schemas.openxmlformats.org/officeDocument/2006/relationships/image" Target="../media/image183.emf"/><Relationship Id="rId30" Type="http://schemas.openxmlformats.org/officeDocument/2006/relationships/customXml" Target="../ink/ink33.xml"/><Relationship Id="rId35" Type="http://schemas.openxmlformats.org/officeDocument/2006/relationships/image" Target="../media/image187.emf"/><Relationship Id="rId43" Type="http://schemas.openxmlformats.org/officeDocument/2006/relationships/image" Target="../media/image191.emf"/><Relationship Id="rId48" Type="http://schemas.openxmlformats.org/officeDocument/2006/relationships/image" Target="../media/image195.png"/><Relationship Id="rId8" Type="http://schemas.openxmlformats.org/officeDocument/2006/relationships/customXml" Target="../ink/ink23.xml"/><Relationship Id="rId3" Type="http://schemas.openxmlformats.org/officeDocument/2006/relationships/image" Target="../media/image168.png"/><Relationship Id="rId12" Type="http://schemas.openxmlformats.org/officeDocument/2006/relationships/customXml" Target="../ink/ink25.xml"/><Relationship Id="rId17" Type="http://schemas.openxmlformats.org/officeDocument/2006/relationships/image" Target="../media/image177.emf"/><Relationship Id="rId25" Type="http://schemas.openxmlformats.org/officeDocument/2006/relationships/image" Target="../media/image182.emf"/><Relationship Id="rId33" Type="http://schemas.openxmlformats.org/officeDocument/2006/relationships/image" Target="../media/image186.emf"/><Relationship Id="rId38" Type="http://schemas.openxmlformats.org/officeDocument/2006/relationships/customXml" Target="../ink/ink37.xml"/><Relationship Id="rId46" Type="http://schemas.openxmlformats.org/officeDocument/2006/relationships/image" Target="../media/image193.png"/><Relationship Id="rId20" Type="http://schemas.openxmlformats.org/officeDocument/2006/relationships/customXml" Target="../ink/ink28.xml"/><Relationship Id="rId41" Type="http://schemas.openxmlformats.org/officeDocument/2006/relationships/image" Target="../media/image19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3" Type="http://schemas.openxmlformats.org/officeDocument/2006/relationships/customXml" Target="../ink/ink41.xml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image" Target="../media/image71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07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image" Target="../media/image72.png"/><Relationship Id="rId1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6.png"/><Relationship Id="rId11" Type="http://schemas.openxmlformats.org/officeDocument/2006/relationships/image" Target="../media/image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09.png"/><Relationship Id="rId9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2.png"/><Relationship Id="rId12" Type="http://schemas.openxmlformats.org/officeDocument/2006/relationships/image" Target="../media/image2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2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emf"/><Relationship Id="rId3" Type="http://schemas.openxmlformats.org/officeDocument/2006/relationships/image" Target="../media/image40.png"/><Relationship Id="rId7" Type="http://schemas.openxmlformats.org/officeDocument/2006/relationships/customXml" Target="../ink/ink5.xml"/><Relationship Id="rId12" Type="http://schemas.openxmlformats.org/officeDocument/2006/relationships/customXml" Target="../ink/ink7.xml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6.emf"/><Relationship Id="rId5" Type="http://schemas.openxmlformats.org/officeDocument/2006/relationships/image" Target="../media/image5.png"/><Relationship Id="rId15" Type="http://schemas.openxmlformats.org/officeDocument/2006/relationships/image" Target="../media/image16.emf"/><Relationship Id="rId10" Type="http://schemas.openxmlformats.org/officeDocument/2006/relationships/customXml" Target="../ink/ink6.xml"/><Relationship Id="rId4" Type="http://schemas.openxmlformats.org/officeDocument/2006/relationships/image" Target="../media/image4.png"/><Relationship Id="rId9" Type="http://schemas.openxmlformats.org/officeDocument/2006/relationships/image" Target="../media/image45.emf"/><Relationship Id="rId1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79" Type="http://schemas.openxmlformats.org/officeDocument/2006/relationships/image" Target="../media/image18.png"/><Relationship Id="rId18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181" Type="http://schemas.openxmlformats.org/officeDocument/2006/relationships/image" Target="../media/image20.png"/><Relationship Id="rId180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76803" y="849479"/>
            <a:ext cx="1001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</a:t>
            </a:r>
            <a:r>
              <a:rPr lang="en-GB" sz="3200" b="1" dirty="0"/>
              <a:t>be able to define geometric sequence given a rule.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0" y="2926522"/>
            <a:ext cx="119008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define a geometric sequence recursively and in terms of a common ratio;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list terms of a geometric sequence given a rule;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write the recursive rule for a geometric sequence given terms;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derive the general (explicit) rule for a geometric sequence and make the connection to exponential relationships;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find the nth term of a geometric sequence;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given two terms of a geometric sequence, find the common ratio, first term and hence rules; 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verify whether a given value is part of a geometric sequence.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2341747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339154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87298" y="372774"/>
                <a:ext cx="8543925" cy="91022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 General Rule (Explicit Rule)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/>
                  <a:t> term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87298" y="372774"/>
                <a:ext cx="8543925" cy="910221"/>
              </a:xfrm>
              <a:blipFill>
                <a:blip r:embed="rId2"/>
                <a:stretch>
                  <a:fillRect l="-1856" b="-26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274B4-B9F1-AB45-94D3-7BC8E2E82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4038" y="1058779"/>
                <a:ext cx="8543925" cy="52939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92274B4-B9F1-AB45-94D3-7BC8E2E82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4038" y="1058779"/>
                <a:ext cx="8543925" cy="529390"/>
              </a:xfrm>
              <a:blipFill rotWithShape="0">
                <a:blip r:embed="rId3"/>
                <a:stretch>
                  <a:fillRect l="-1427" t="-19540" b="-229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2C9776E-D1D4-C443-BF1E-F72BC90A7E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43000" y="1599668"/>
              <a:ext cx="2534654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7327">
                      <a:extLst>
                        <a:ext uri="{9D8B030D-6E8A-4147-A177-3AD203B41FA5}">
                          <a16:colId xmlns:a16="http://schemas.microsoft.com/office/drawing/2014/main" val="612263529"/>
                        </a:ext>
                      </a:extLst>
                    </a:gridCol>
                    <a:gridCol w="1267327">
                      <a:extLst>
                        <a:ext uri="{9D8B030D-6E8A-4147-A177-3AD203B41FA5}">
                          <a16:colId xmlns:a16="http://schemas.microsoft.com/office/drawing/2014/main" val="1041004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AU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3423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357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392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581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960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186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54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58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1273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01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132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C9776E-D1D4-C443-BF1E-F72BC90A7EB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43000" y="1599668"/>
              <a:ext cx="2534654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732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12263529"/>
                        </a:ext>
                      </a:extLst>
                    </a:gridCol>
                    <a:gridCol w="126732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4100499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78" t="-1333" r="-101435" b="-10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962" t="-1333" r="-1923" b="-10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2834239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943575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5539293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0058102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5679609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3618693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9505430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465831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712736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493014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12132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57101E4-80A7-884B-A7DA-49E027136390}"/>
              </a:ext>
            </a:extLst>
          </p:cNvPr>
          <p:cNvSpPr txBox="1"/>
          <p:nvPr/>
        </p:nvSpPr>
        <p:spPr>
          <a:xfrm>
            <a:off x="3826044" y="1816236"/>
            <a:ext cx="7222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jumped to the 3</a:t>
            </a:r>
            <a:r>
              <a:rPr lang="en-US" baseline="30000" dirty="0"/>
              <a:t>rd</a:t>
            </a:r>
            <a:r>
              <a:rPr lang="en-US" dirty="0"/>
              <a:t> term, we have to multiply by two ____ times.</a:t>
            </a:r>
          </a:p>
          <a:p>
            <a:endParaRPr lang="en-US" dirty="0"/>
          </a:p>
          <a:p>
            <a:r>
              <a:rPr lang="en-US" dirty="0"/>
              <a:t>When we jumped to the 5</a:t>
            </a:r>
            <a:r>
              <a:rPr lang="en-US" baseline="30000" dirty="0"/>
              <a:t>th</a:t>
            </a:r>
            <a:r>
              <a:rPr lang="en-US" dirty="0"/>
              <a:t> term, we have to multiply by two ____ times.</a:t>
            </a:r>
          </a:p>
          <a:p>
            <a:endParaRPr lang="en-US" dirty="0"/>
          </a:p>
          <a:p>
            <a:r>
              <a:rPr lang="en-US" dirty="0"/>
              <a:t>When we jumped to the 10</a:t>
            </a:r>
            <a:r>
              <a:rPr lang="en-US" baseline="30000" dirty="0"/>
              <a:t>th</a:t>
            </a:r>
            <a:r>
              <a:rPr lang="en-US" dirty="0"/>
              <a:t> term, we have to multiply by two ____ times.</a:t>
            </a:r>
          </a:p>
          <a:p>
            <a:endParaRPr lang="en-US" dirty="0"/>
          </a:p>
          <a:p>
            <a:r>
              <a:rPr lang="en-US" dirty="0"/>
              <a:t>When we jumped to the n</a:t>
            </a:r>
            <a:r>
              <a:rPr lang="en-US" baseline="30000" dirty="0"/>
              <a:t>th</a:t>
            </a:r>
            <a:r>
              <a:rPr lang="en-US" dirty="0"/>
              <a:t> term, we have to multiply by two ____ times.</a:t>
            </a:r>
          </a:p>
          <a:p>
            <a:endParaRPr lang="en-US" dirty="0"/>
          </a:p>
          <a:p>
            <a:r>
              <a:rPr lang="en-US" dirty="0"/>
              <a:t>So, the general rule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641984" y="1588169"/>
                <a:ext cx="561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984" y="1588169"/>
                <a:ext cx="56189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690475" y="2117558"/>
                <a:ext cx="561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475" y="2117558"/>
                <a:ext cx="56189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690475" y="2758944"/>
                <a:ext cx="561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475" y="2758944"/>
                <a:ext cx="56189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421119" y="3239025"/>
                <a:ext cx="11006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119" y="3239025"/>
                <a:ext cx="1100601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351757" y="4620240"/>
                <a:ext cx="38100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57" y="4620240"/>
                <a:ext cx="3810001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302487" y="5316607"/>
                <a:ext cx="38100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AU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487" y="5316607"/>
                <a:ext cx="3810001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/>
              <p14:cNvContentPartPr/>
              <p14:nvPr/>
            </p14:nvContentPartPr>
            <p14:xfrm>
              <a:off x="7569873" y="978545"/>
              <a:ext cx="2006280" cy="4075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58713" y="970985"/>
                <a:ext cx="2029680" cy="425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F132EB3-C5C3-5584-8151-97F8972E1EC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EE691E-FF80-34EC-914D-238F6101833D}"/>
                  </a:ext>
                </a:extLst>
              </p:cNvPr>
              <p:cNvSpPr/>
              <p:nvPr/>
            </p:nvSpPr>
            <p:spPr>
              <a:xfrm>
                <a:off x="2667154" y="2967335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EE691E-FF80-34EC-914D-238F6101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54" y="2967335"/>
                <a:ext cx="5618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7A20AD-0A17-615A-152B-DE4C06843529}"/>
                  </a:ext>
                </a:extLst>
              </p:cNvPr>
              <p:cNvSpPr/>
              <p:nvPr/>
            </p:nvSpPr>
            <p:spPr>
              <a:xfrm>
                <a:off x="2667154" y="3429000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7A20AD-0A17-615A-152B-DE4C06843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54" y="3429000"/>
                <a:ext cx="56189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98AA6A-715E-E376-4399-42FE89A17932}"/>
                  </a:ext>
                </a:extLst>
              </p:cNvPr>
              <p:cNvSpPr/>
              <p:nvPr/>
            </p:nvSpPr>
            <p:spPr>
              <a:xfrm>
                <a:off x="2663033" y="3902164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98AA6A-715E-E376-4399-42FE89A17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033" y="3902164"/>
                <a:ext cx="56189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B39E8D3-0D00-81CE-D74A-4517B5E87052}"/>
                  </a:ext>
                </a:extLst>
              </p:cNvPr>
              <p:cNvSpPr/>
              <p:nvPr/>
            </p:nvSpPr>
            <p:spPr>
              <a:xfrm>
                <a:off x="2660542" y="4330687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B39E8D3-0D00-81CE-D74A-4517B5E87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542" y="4330687"/>
                <a:ext cx="561890" cy="461665"/>
              </a:xfrm>
              <a:prstGeom prst="rect">
                <a:avLst/>
              </a:prstGeom>
              <a:blipFill>
                <a:blip r:embed="rId18"/>
                <a:stretch>
                  <a:fillRect l="-2151" r="-258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3E6464-2141-7D59-893E-BE4C4B33F7E3}"/>
                  </a:ext>
                </a:extLst>
              </p:cNvPr>
              <p:cNvSpPr/>
              <p:nvPr/>
            </p:nvSpPr>
            <p:spPr>
              <a:xfrm>
                <a:off x="2671774" y="4774604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3E6464-2141-7D59-893E-BE4C4B33F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774" y="4774604"/>
                <a:ext cx="561890" cy="461665"/>
              </a:xfrm>
              <a:prstGeom prst="rect">
                <a:avLst/>
              </a:prstGeom>
              <a:blipFill>
                <a:blip r:embed="rId19"/>
                <a:stretch>
                  <a:fillRect l="-3261" r="-282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BA1FF79-DA12-F291-54B3-00819CB65C47}"/>
                  </a:ext>
                </a:extLst>
              </p:cNvPr>
              <p:cNvSpPr/>
              <p:nvPr/>
            </p:nvSpPr>
            <p:spPr>
              <a:xfrm>
                <a:off x="2657589" y="5259250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BA1FF79-DA12-F291-54B3-00819CB65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589" y="5259250"/>
                <a:ext cx="561890" cy="461665"/>
              </a:xfrm>
              <a:prstGeom prst="rect">
                <a:avLst/>
              </a:prstGeom>
              <a:blipFill>
                <a:blip r:embed="rId20"/>
                <a:stretch>
                  <a:fillRect l="-4348" r="-271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FCF1F5C-490D-6631-9964-D7AEAF5B2DB5}"/>
                  </a:ext>
                </a:extLst>
              </p:cNvPr>
              <p:cNvSpPr/>
              <p:nvPr/>
            </p:nvSpPr>
            <p:spPr>
              <a:xfrm>
                <a:off x="2657589" y="5720915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1024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FCF1F5C-490D-6631-9964-D7AEAF5B2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589" y="5720915"/>
                <a:ext cx="561890" cy="461665"/>
              </a:xfrm>
              <a:prstGeom prst="rect">
                <a:avLst/>
              </a:prstGeom>
              <a:blipFill>
                <a:blip r:embed="rId21"/>
                <a:stretch>
                  <a:fillRect l="-3261" r="-554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0E5387-5A32-FC45-35C6-18CD3F00A4F9}"/>
                  </a:ext>
                </a:extLst>
              </p:cNvPr>
              <p:cNvSpPr/>
              <p:nvPr/>
            </p:nvSpPr>
            <p:spPr>
              <a:xfrm>
                <a:off x="2667154" y="6178693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2048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0E5387-5A32-FC45-35C6-18CD3F00A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54" y="6178693"/>
                <a:ext cx="561890" cy="461665"/>
              </a:xfrm>
              <a:prstGeom prst="rect">
                <a:avLst/>
              </a:prstGeom>
              <a:blipFill>
                <a:blip r:embed="rId22"/>
                <a:stretch>
                  <a:fillRect l="-3261" r="-554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9C8C0816-EF4D-FF8C-AF8A-3BDDEA9FFBD7}"/>
              </a:ext>
            </a:extLst>
          </p:cNvPr>
          <p:cNvGrpSpPr/>
          <p:nvPr/>
        </p:nvGrpSpPr>
        <p:grpSpPr>
          <a:xfrm>
            <a:off x="7343318" y="5577061"/>
            <a:ext cx="189360" cy="262440"/>
            <a:chOff x="7343318" y="5577061"/>
            <a:chExt cx="1893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A175A14-2117-FD85-9E84-F8A3CE3F18EE}"/>
                    </a:ext>
                  </a:extLst>
                </p14:cNvPr>
                <p14:cNvContentPartPr/>
                <p14:nvPr/>
              </p14:nvContentPartPr>
              <p14:xfrm>
                <a:off x="7343318" y="5577061"/>
                <a:ext cx="92520" cy="262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A175A14-2117-FD85-9E84-F8A3CE3F18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34678" y="5568421"/>
                  <a:ext cx="110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2866D1-04EB-11C2-49BC-879BFAAAAABD}"/>
                    </a:ext>
                  </a:extLst>
                </p14:cNvPr>
                <p14:cNvContentPartPr/>
                <p14:nvPr/>
              </p14:nvContentPartPr>
              <p14:xfrm>
                <a:off x="7378598" y="5742661"/>
                <a:ext cx="154080" cy="21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2866D1-04EB-11C2-49BC-879BFAAAAAB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69958" y="5734021"/>
                  <a:ext cx="1717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77BD93-A94F-97D1-7AA3-527FF032FBE2}"/>
              </a:ext>
            </a:extLst>
          </p:cNvPr>
          <p:cNvGrpSpPr/>
          <p:nvPr/>
        </p:nvGrpSpPr>
        <p:grpSpPr>
          <a:xfrm>
            <a:off x="7727438" y="5408941"/>
            <a:ext cx="1501920" cy="492840"/>
            <a:chOff x="7727438" y="5408941"/>
            <a:chExt cx="150192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664C1C-9E1A-A148-0B80-5CC5E2888629}"/>
                    </a:ext>
                  </a:extLst>
                </p14:cNvPr>
                <p14:cNvContentPartPr/>
                <p14:nvPr/>
              </p14:nvContentPartPr>
              <p14:xfrm>
                <a:off x="7750478" y="5683621"/>
                <a:ext cx="25200" cy="132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664C1C-9E1A-A148-0B80-5CC5E288862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1838" y="5674621"/>
                  <a:ext cx="42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619053-ED8A-24D1-E6B4-17B21802130F}"/>
                    </a:ext>
                  </a:extLst>
                </p14:cNvPr>
                <p14:cNvContentPartPr/>
                <p14:nvPr/>
              </p14:nvContentPartPr>
              <p14:xfrm>
                <a:off x="7727438" y="5623501"/>
                <a:ext cx="114840" cy="114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619053-ED8A-24D1-E6B4-17B2180213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18798" y="5614501"/>
                  <a:ext cx="132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47C1A2-BA15-EDD9-39D5-71E1D20D50F4}"/>
                    </a:ext>
                  </a:extLst>
                </p14:cNvPr>
                <p14:cNvContentPartPr/>
                <p14:nvPr/>
              </p14:nvContentPartPr>
              <p14:xfrm>
                <a:off x="7780358" y="5698021"/>
                <a:ext cx="235800" cy="126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47C1A2-BA15-EDD9-39D5-71E1D20D50F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71358" y="5689021"/>
                  <a:ext cx="253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DF57C3-368C-B559-C637-4980E6D80302}"/>
                    </a:ext>
                  </a:extLst>
                </p14:cNvPr>
                <p14:cNvContentPartPr/>
                <p14:nvPr/>
              </p14:nvContentPartPr>
              <p14:xfrm>
                <a:off x="7942358" y="5667061"/>
                <a:ext cx="65880" cy="138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DF57C3-368C-B559-C637-4980E6D803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33718" y="5658421"/>
                  <a:ext cx="83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28DD5B-0589-66B3-0ABC-2CD5A2645105}"/>
                    </a:ext>
                  </a:extLst>
                </p14:cNvPr>
                <p14:cNvContentPartPr/>
                <p14:nvPr/>
              </p14:nvContentPartPr>
              <p14:xfrm>
                <a:off x="8034158" y="5551861"/>
                <a:ext cx="197280" cy="34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28DD5B-0589-66B3-0ABC-2CD5A26451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25158" y="5542861"/>
                  <a:ext cx="2149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25EEE6-2A7C-A378-9550-29F583078064}"/>
                    </a:ext>
                  </a:extLst>
                </p14:cNvPr>
                <p14:cNvContentPartPr/>
                <p14:nvPr/>
              </p14:nvContentPartPr>
              <p14:xfrm>
                <a:off x="8247278" y="5576701"/>
                <a:ext cx="36000" cy="165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25EEE6-2A7C-A378-9550-29F5830780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38278" y="5568061"/>
                  <a:ext cx="53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38FDFB-DD32-4DA6-C6E8-6F82261AD4F7}"/>
                    </a:ext>
                  </a:extLst>
                </p14:cNvPr>
                <p14:cNvContentPartPr/>
                <p14:nvPr/>
              </p14:nvContentPartPr>
              <p14:xfrm>
                <a:off x="8312078" y="5521621"/>
                <a:ext cx="182160" cy="213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38FDFB-DD32-4DA6-C6E8-6F82261AD4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03438" y="5512621"/>
                  <a:ext cx="199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8E72BC-4C47-321E-6E60-1F07D27BF24E}"/>
                    </a:ext>
                  </a:extLst>
                </p14:cNvPr>
                <p14:cNvContentPartPr/>
                <p14:nvPr/>
              </p14:nvContentPartPr>
              <p14:xfrm>
                <a:off x="8488118" y="5604781"/>
                <a:ext cx="73800" cy="2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8E72BC-4C47-321E-6E60-1F07D27BF2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79478" y="5595781"/>
                  <a:ext cx="91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EF09D9-B47D-5D61-35E8-DBAFDACCBF89}"/>
                    </a:ext>
                  </a:extLst>
                </p14:cNvPr>
                <p14:cNvContentPartPr/>
                <p14:nvPr/>
              </p14:nvContentPartPr>
              <p14:xfrm>
                <a:off x="8476598" y="5496781"/>
                <a:ext cx="277200" cy="231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EF09D9-B47D-5D61-35E8-DBAFDACCBF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67958" y="5488141"/>
                  <a:ext cx="294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C2EA35-21C7-39C0-0CD2-9E307BC21B21}"/>
                    </a:ext>
                  </a:extLst>
                </p14:cNvPr>
                <p14:cNvContentPartPr/>
                <p14:nvPr/>
              </p14:nvContentPartPr>
              <p14:xfrm>
                <a:off x="8794478" y="5570941"/>
                <a:ext cx="165600" cy="159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C2EA35-21C7-39C0-0CD2-9E307BC21B2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85838" y="5561941"/>
                  <a:ext cx="183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2C956ED-5681-9128-5B20-792E6AD94115}"/>
                    </a:ext>
                  </a:extLst>
                </p14:cNvPr>
                <p14:cNvContentPartPr/>
                <p14:nvPr/>
              </p14:nvContentPartPr>
              <p14:xfrm>
                <a:off x="8927318" y="5408941"/>
                <a:ext cx="302040" cy="28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2C956ED-5681-9128-5B20-792E6AD941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18318" y="5400301"/>
                  <a:ext cx="319680" cy="30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074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7" grpId="0"/>
      <p:bldP spid="8" grpId="0"/>
      <p:bldP spid="11" grpId="0"/>
      <p:bldP spid="17" grpId="0"/>
      <p:bldP spid="18" grpId="0"/>
      <p:bldP spid="19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4762" y="636007"/>
                <a:ext cx="10219427" cy="1174916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 General Rule (Explicit Rule)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/>
                  <a:t> term for a geometric sequence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762" y="636007"/>
                <a:ext cx="10219427" cy="1174916"/>
              </a:xfrm>
              <a:blipFill>
                <a:blip r:embed="rId2"/>
                <a:stretch>
                  <a:fillRect l="-1491" t="-1036" b="-93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2AD4164-EECE-8949-A75C-7B815CCB6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62" y="4178818"/>
                <a:ext cx="10104408" cy="25674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Using the general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AU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AU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2400" b="1" i="1">
                        <a:latin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, determine the 10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term in the sequence.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2AD4164-EECE-8949-A75C-7B815CCB6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62" y="4178818"/>
                <a:ext cx="10104408" cy="2567488"/>
              </a:xfrm>
              <a:blipFill>
                <a:blip r:embed="rId3"/>
                <a:stretch>
                  <a:fillRect l="-1206" t="-4038" r="-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031BA0-D324-8342-894B-47EBB0F13D7E}"/>
                  </a:ext>
                </a:extLst>
              </p:cNvPr>
              <p:cNvSpPr txBox="1"/>
              <p:nvPr/>
            </p:nvSpPr>
            <p:spPr>
              <a:xfrm>
                <a:off x="2965556" y="1848795"/>
                <a:ext cx="4582027" cy="196778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</a:endParaRPr>
              </a:p>
              <a:p>
                <a:endParaRPr lang="en-US" sz="24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400" dirty="0"/>
                  <a:t> is the common ratio,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AU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is the first term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031BA0-D324-8342-894B-47EBB0F13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56" y="1848795"/>
                <a:ext cx="4582027" cy="1967783"/>
              </a:xfrm>
              <a:prstGeom prst="rect">
                <a:avLst/>
              </a:prstGeom>
              <a:blipFill>
                <a:blip r:embed="rId4"/>
                <a:stretch>
                  <a:fillRect b="-518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094209" y="5231729"/>
                <a:ext cx="28394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209" y="5231729"/>
                <a:ext cx="2839479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844827" y="5871745"/>
                <a:ext cx="28394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=2048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27" y="5871745"/>
                <a:ext cx="2839479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EA3C2A0-5970-B083-6A2A-4241E654032F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264888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6B3411F-31E0-914B-B18E-C2B259AA9ABA}"/>
                  </a:ext>
                </a:extLst>
              </p:cNvPr>
              <p:cNvSpPr/>
              <p:nvPr/>
            </p:nvSpPr>
            <p:spPr>
              <a:xfrm>
                <a:off x="0" y="565016"/>
                <a:ext cx="8481060" cy="22395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For the following </a:t>
                </a:r>
                <a:r>
                  <a:rPr lang="en-AU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geometric </a:t>
                </a: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sequences:</a:t>
                </a:r>
                <a:endParaRPr lang="en-AU" sz="2400" dirty="0">
                  <a:latin typeface="Arial" panose="020B060402020202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pPr marL="400050" indent="-400050">
                  <a:buAutoNum type="romanLcParenBoth"/>
                </a:pP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Determine the general rule for the sequence</a:t>
                </a:r>
                <a:r>
                  <a:rPr lang="en-AU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 </a:t>
                </a:r>
              </a:p>
              <a:p>
                <a:pPr marL="400050" indent="-400050">
                  <a:buAutoNum type="romanLcParenBoth"/>
                </a:pP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Calculate the 10th term in the sequence</a:t>
                </a:r>
                <a:endParaRPr lang="en-AU" dirty="0">
                  <a:latin typeface="Arial" panose="020B060402020202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 </a:t>
                </a:r>
                <a:endParaRPr lang="en-AU" sz="2400" dirty="0">
                  <a:latin typeface="Arial" panose="020B060402020202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=4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,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 3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			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=−5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 1</m:t>
                    </m:r>
                  </m:oMath>
                </a14:m>
                <a:endParaRPr lang="en-AU" sz="2400" dirty="0">
                  <a:latin typeface="Arial" panose="020B060402020202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(c) Starting from 25, the next term is given by multiplying the previous term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AU" sz="2400" dirty="0">
                  <a:latin typeface="Arial" panose="020B060402020202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(d) {27, 9, 3, 1, …}</a:t>
                </a:r>
                <a:r>
                  <a:rPr lang="en-AU" sz="24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				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6B3411F-31E0-914B-B18E-C2B259AA9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5016"/>
                <a:ext cx="8481060" cy="2239524"/>
              </a:xfrm>
              <a:prstGeom prst="rect">
                <a:avLst/>
              </a:prstGeom>
              <a:blipFill>
                <a:blip r:embed="rId2"/>
                <a:stretch>
                  <a:fillRect l="-503" t="-1355" b="-2439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" name="TextBox 337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2917" y="3294023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>
                    <a:solidFill>
                      <a:srgbClr val="002060"/>
                    </a:solidFill>
                  </a:rPr>
                  <a:t> a)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7" name="Rectangle 3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7" y="3294023"/>
                <a:ext cx="2557656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193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0" y="2804540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8" name="Rectangle 3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04540"/>
                <a:ext cx="255765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482436" y="3285740"/>
                <a:ext cx="17862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9" name="Rectangle 3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436" y="3285740"/>
                <a:ext cx="178622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0" y="3763971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1" name="Rectangle 3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63971"/>
                <a:ext cx="255765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-35361" y="5054995"/>
                <a:ext cx="16840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>
                    <a:solidFill>
                      <a:srgbClr val="002060"/>
                    </a:solidFill>
                  </a:rPr>
                  <a:t> b)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=−5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2" name="Rectangle 3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61" y="5054995"/>
                <a:ext cx="1684052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49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247029" y="5691197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(−5)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3" name="Rectangle 3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29" y="5691197"/>
                <a:ext cx="2557656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331745" y="5016873"/>
                <a:ext cx="17862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4" name="Rectangle 3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45" y="5016873"/>
                <a:ext cx="1786228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2917" y="4380671"/>
                <a:ext cx="36323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10−1</m:t>
                        </m:r>
                      </m:sup>
                    </m:sSup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786 432</a:t>
                </a:r>
              </a:p>
            </p:txBody>
          </p:sp>
        </mc:Choice>
        <mc:Fallback xmlns="">
          <p:sp>
            <p:nvSpPr>
              <p:cNvPr id="355" name="Rectangle 3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7" y="4380671"/>
                <a:ext cx="3632392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503" t="-10667" b="-3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63753" y="6245258"/>
                <a:ext cx="36323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(−5)</m:t>
                        </m:r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10−1</m:t>
                        </m:r>
                      </m:sup>
                    </m:sSup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-1953125</a:t>
                </a:r>
              </a:p>
            </p:txBody>
          </p:sp>
        </mc:Choice>
        <mc:Fallback xmlns="">
          <p:sp>
            <p:nvSpPr>
              <p:cNvPr id="356" name="Rectangle 3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53" y="6245258"/>
                <a:ext cx="3632392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503" t="-10526" r="-1007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7286623" y="2818221"/>
                <a:ext cx="1684052" cy="616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>
                    <a:solidFill>
                      <a:srgbClr val="002060"/>
                    </a:solidFill>
                  </a:rPr>
                  <a:t> c)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7" name="Rectangle 3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23" y="2818221"/>
                <a:ext cx="1684052" cy="616194"/>
              </a:xfrm>
              <a:prstGeom prst="rect">
                <a:avLst/>
              </a:prstGeom>
              <a:blipFill rotWithShape="0">
                <a:blip r:embed="rId13"/>
                <a:stretch>
                  <a:fillRect l="-1444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8335096" y="2881878"/>
                <a:ext cx="17862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8" name="Rectangle 3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096" y="2881878"/>
                <a:ext cx="1786228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7563668" y="3250217"/>
                <a:ext cx="2557656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9" name="Rectangle 3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68" y="3250217"/>
                <a:ext cx="2557656" cy="9943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7062885" y="4214923"/>
                <a:ext cx="334349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=1.28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0" name="Rectangle 3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885" y="4214923"/>
                <a:ext cx="3343491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7022908" y="4656485"/>
                <a:ext cx="2024110" cy="616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>
                    <a:solidFill>
                      <a:srgbClr val="002060"/>
                    </a:solidFill>
                  </a:rPr>
                  <a:t> d)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1" name="Rectangle 3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08" y="4656485"/>
                <a:ext cx="2024110" cy="616515"/>
              </a:xfrm>
              <a:prstGeom prst="rect">
                <a:avLst/>
              </a:prstGeom>
              <a:blipFill rotWithShape="0">
                <a:blip r:embed="rId17"/>
                <a:stretch>
                  <a:fillRect l="-1205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047018" y="4733941"/>
                <a:ext cx="17862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2" name="Rectangle 3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18" y="4733941"/>
                <a:ext cx="1786228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7437314" y="5226263"/>
                <a:ext cx="2557656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4" name="Rectangle 3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314" y="5226263"/>
                <a:ext cx="2557656" cy="99437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7044396" y="6245258"/>
                <a:ext cx="334349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=1.37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5" name="Rectangle 3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396" y="6245258"/>
                <a:ext cx="3343491" cy="461665"/>
              </a:xfrm>
              <a:prstGeom prst="rect">
                <a:avLst/>
              </a:prstGeom>
              <a:blipFill rotWithShape="0">
                <a:blip r:embed="rId2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32D36E-7768-9CF6-52C3-0137ADB580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40413" y="2804540"/>
            <a:ext cx="3304721" cy="35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/>
      <p:bldP spid="348" grpId="0"/>
      <p:bldP spid="349" grpId="0"/>
      <p:bldP spid="351" grpId="0"/>
      <p:bldP spid="352" grpId="0"/>
      <p:bldP spid="353" grpId="0"/>
      <p:bldP spid="354" grpId="0"/>
      <p:bldP spid="355" grpId="0"/>
      <p:bldP spid="356" grpId="0"/>
      <p:bldP spid="357" grpId="0"/>
      <p:bldP spid="358" grpId="0"/>
      <p:bldP spid="359" grpId="0"/>
      <p:bldP spid="360" grpId="0"/>
      <p:bldP spid="361" grpId="0"/>
      <p:bldP spid="362" grpId="0"/>
      <p:bldP spid="364" grpId="0"/>
      <p:bldP spid="3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72FB85-5551-484C-BD11-17CCB7010B47}"/>
                  </a:ext>
                </a:extLst>
              </p:cNvPr>
              <p:cNvSpPr txBox="1"/>
              <p:nvPr/>
            </p:nvSpPr>
            <p:spPr>
              <a:xfrm>
                <a:off x="173721" y="671365"/>
                <a:ext cx="9473109" cy="70788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the 9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term of a sequence is 512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=512)</m:t>
                    </m:r>
                  </m:oMath>
                </a14:m>
                <a:r>
                  <a:rPr lang="en-US" sz="2000" dirty="0"/>
                  <a:t> and the 4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term is 16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sz="2000" dirty="0"/>
                  <a:t>). State the general and recursive rule of this geometric sequence.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72FB85-5551-484C-BD11-17CCB7010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21" y="671365"/>
                <a:ext cx="9473109" cy="707886"/>
              </a:xfrm>
              <a:prstGeom prst="rect">
                <a:avLst/>
              </a:prstGeom>
              <a:blipFill>
                <a:blip r:embed="rId2"/>
                <a:stretch>
                  <a:fillRect l="-578" t="-3361" b="-12605"/>
                </a:stretch>
              </a:blipFill>
              <a:ln w="190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CA1CCB-6E34-8E41-9840-04F162808DC5}"/>
                  </a:ext>
                </a:extLst>
              </p:cNvPr>
              <p:cNvSpPr txBox="1"/>
              <p:nvPr/>
            </p:nvSpPr>
            <p:spPr>
              <a:xfrm>
                <a:off x="544354" y="1452481"/>
                <a:ext cx="9617488" cy="5405519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1: Find the common ratio,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=512=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A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AU" b="0" dirty="0"/>
              </a:p>
              <a:p>
                <a:r>
                  <a:rPr lang="en-US" dirty="0"/>
                  <a:t>Step 2: Using the common ratio,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and the general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substitute to find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16=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 ×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16=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 × 8</m:t>
                      </m:r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Step 3: State the rule in the required forms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AU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CA1CCB-6E34-8E41-9840-04F162808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54" y="1452481"/>
                <a:ext cx="9617488" cy="5405519"/>
              </a:xfrm>
              <a:prstGeom prst="rect">
                <a:avLst/>
              </a:prstGeom>
              <a:blipFill>
                <a:blip r:embed="rId3"/>
                <a:stretch>
                  <a:fillRect l="-443" t="-449"/>
                </a:stretch>
              </a:blipFill>
              <a:ln w="190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41BEC9B-64E6-D6AC-3FD3-5B18CBC88877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</p:spTree>
    <p:extLst>
      <p:ext uri="{BB962C8B-B14F-4D97-AF65-F5344CB8AC3E}">
        <p14:creationId xmlns:p14="http://schemas.microsoft.com/office/powerpoint/2010/main" val="10429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557F-4180-DF4B-956F-E19966470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057" y="598136"/>
            <a:ext cx="8543925" cy="741779"/>
          </a:xfrm>
        </p:spPr>
        <p:txBody>
          <a:bodyPr/>
          <a:lstStyle/>
          <a:p>
            <a:r>
              <a:rPr lang="en-US" dirty="0"/>
              <a:t>Finding the rules from two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571C79-FA0E-1B49-A548-62B133A99889}"/>
                  </a:ext>
                </a:extLst>
              </p:cNvPr>
              <p:cNvSpPr txBox="1"/>
              <p:nvPr/>
            </p:nvSpPr>
            <p:spPr>
              <a:xfrm>
                <a:off x="129528" y="1339915"/>
                <a:ext cx="10680154" cy="707886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the 9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term of a sequence is 512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=512)</m:t>
                    </m:r>
                  </m:oMath>
                </a14:m>
                <a:r>
                  <a:rPr lang="en-US" sz="2000" dirty="0"/>
                  <a:t> and the 4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term is 16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sz="2000" dirty="0"/>
                  <a:t>). State the general and recursive rule of this geometric sequence.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571C79-FA0E-1B49-A548-62B133A99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28" y="1339915"/>
                <a:ext cx="10680154" cy="707886"/>
              </a:xfrm>
              <a:prstGeom prst="rect">
                <a:avLst/>
              </a:prstGeom>
              <a:blipFill>
                <a:blip r:embed="rId2"/>
                <a:stretch>
                  <a:fillRect l="-513" t="-4202" b="-1260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DE972C-0654-AE4A-8F8B-209AC8AF8932}"/>
                  </a:ext>
                </a:extLst>
              </p:cNvPr>
              <p:cNvSpPr txBox="1"/>
              <p:nvPr/>
            </p:nvSpPr>
            <p:spPr>
              <a:xfrm>
                <a:off x="3415964" y="2081229"/>
                <a:ext cx="5039227" cy="367228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dirty="0"/>
                  <a:t>Let these two terms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AU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1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1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1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100" dirty="0"/>
              </a:p>
              <a:p>
                <a:pPr algn="ctr"/>
                <a:endParaRPr lang="en-US" sz="2100" dirty="0"/>
              </a:p>
              <a:p>
                <a:pPr algn="ctr"/>
                <a:r>
                  <a:rPr lang="en-US" sz="2100" dirty="0"/>
                  <a:t>From the general rule,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AU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1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100" i="1">
                        <a:latin typeface="Cambria Math" panose="02040503050406030204" pitchFamily="18" charset="0"/>
                      </a:rPr>
                      <m:t> ×</m:t>
                    </m:r>
                    <m:sSup>
                      <m:sSupPr>
                        <m:ctrlPr>
                          <a:rPr lang="en-A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AU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1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100" i="1">
                        <a:latin typeface="Cambria Math" panose="02040503050406030204" pitchFamily="18" charset="0"/>
                      </a:rPr>
                      <m:t> ×</m:t>
                    </m:r>
                    <m:sSup>
                      <m:sSupPr>
                        <m:ctrlPr>
                          <a:rPr lang="en-A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AU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AU" sz="21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100" dirty="0"/>
              </a:p>
              <a:p>
                <a:pPr algn="ctr"/>
                <a:r>
                  <a:rPr lang="en-US" sz="2100" dirty="0"/>
                  <a:t>To find </a:t>
                </a:r>
                <a14:m>
                  <m:oMath xmlns:m="http://schemas.openxmlformats.org/officeDocument/2006/math">
                    <m:r>
                      <a:rPr lang="en-AU" sz="21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1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100" dirty="0"/>
                  <a:t>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AU" sz="21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AU" sz="21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AU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AU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AU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AU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AU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AU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AU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AU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1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AU" sz="21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AU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AU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1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AU" sz="21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AU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sz="2100" dirty="0"/>
              </a:p>
              <a:p>
                <a:pPr algn="ctr"/>
                <a:endParaRPr lang="en-US" sz="2100" dirty="0"/>
              </a:p>
              <a:p>
                <a:pPr algn="ctr"/>
                <a:r>
                  <a:rPr lang="en-US" sz="2100" dirty="0"/>
                  <a:t>Hence</a:t>
                </a:r>
              </a:p>
              <a:p>
                <a:pPr algn="ctr"/>
                <a:endParaRPr lang="en-US" sz="2100" dirty="0"/>
              </a:p>
              <a:p>
                <a:pPr algn="ctr"/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AU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AU" sz="21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DE972C-0654-AE4A-8F8B-209AC8AF8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964" y="2081229"/>
                <a:ext cx="5039227" cy="3672287"/>
              </a:xfrm>
              <a:prstGeom prst="rect">
                <a:avLst/>
              </a:prstGeom>
              <a:blipFill rotWithShape="0">
                <a:blip r:embed="rId3"/>
                <a:stretch>
                  <a:fillRect l="-121" t="-82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4573AD-2602-3CDA-6D5E-7E0A93760B04}"/>
              </a:ext>
            </a:extLst>
          </p:cNvPr>
          <p:cNvSpPr txBox="1"/>
          <p:nvPr/>
        </p:nvSpPr>
        <p:spPr>
          <a:xfrm>
            <a:off x="0" y="13361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</p:spTree>
    <p:extLst>
      <p:ext uri="{BB962C8B-B14F-4D97-AF65-F5344CB8AC3E}">
        <p14:creationId xmlns:p14="http://schemas.microsoft.com/office/powerpoint/2010/main" val="377189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69B29A-6BFF-0C4C-867E-35289A4F3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726" y="758043"/>
                <a:ext cx="10362834" cy="597242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AU" dirty="0"/>
                  <a:t>OTHER USEFUL FORMULA (TO DETERMINE FUTURE TERMS IN A SEQUENCE)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Obtaining a value for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/>
                  <a:t> (knowing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dirty="0"/>
                  <a:t>)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Obtaining a value for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dirty="0"/>
                  <a:t> (knowing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/>
                  <a:t>)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NOTE: Calculating the value of n is beyond the level of this course.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69B29A-6BFF-0C4C-867E-35289A4F3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726" y="758043"/>
                <a:ext cx="10362834" cy="5972426"/>
              </a:xfrm>
              <a:blipFill>
                <a:blip r:embed="rId2"/>
                <a:stretch>
                  <a:fillRect l="-882" t="-23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205889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7A2F21C-466B-0B42-95E7-9835C243592E}"/>
                  </a:ext>
                </a:extLst>
              </p:cNvPr>
              <p:cNvSpPr/>
              <p:nvPr/>
            </p:nvSpPr>
            <p:spPr>
              <a:xfrm>
                <a:off x="0" y="732954"/>
                <a:ext cx="9891914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Find the 20</a:t>
                </a:r>
                <a:r>
                  <a:rPr lang="en-GB" sz="2400" baseline="30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th</a:t>
                </a:r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term of the geometric sequence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=−80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.</a:t>
                </a:r>
                <a:endParaRPr lang="en-AU" sz="3200" dirty="0"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7A2F21C-466B-0B42-95E7-9835C243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2954"/>
                <a:ext cx="9891914" cy="461665"/>
              </a:xfrm>
              <a:prstGeom prst="rect">
                <a:avLst/>
              </a:prstGeom>
              <a:blipFill>
                <a:blip r:embed="rId2"/>
                <a:stretch>
                  <a:fillRect l="-924" t="-13158" b="-26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6982" y="1238977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10=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2" y="1238977"/>
                <a:ext cx="2557656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0" y="1700642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−80=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0642"/>
                <a:ext cx="255765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73603" y="2285190"/>
                <a:ext cx="2557656" cy="829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6" name="Rectangle 1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03" y="2285190"/>
                <a:ext cx="2557656" cy="8295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376621" y="3227299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1" y="3227299"/>
                <a:ext cx="255765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388224" y="3825988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=−2 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24" y="3825988"/>
                <a:ext cx="2557656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TextBox 178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/>
              <p14:cNvContentPartPr/>
              <p14:nvPr/>
            </p14:nvContentPartPr>
            <p14:xfrm>
              <a:off x="2302211" y="1403345"/>
              <a:ext cx="1171080" cy="781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9971" y="1381385"/>
                <a:ext cx="11944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9" name="Ink 108"/>
              <p14:cNvContentPartPr/>
              <p14:nvPr/>
            </p14:nvContentPartPr>
            <p14:xfrm>
              <a:off x="3535571" y="1264745"/>
              <a:ext cx="465480" cy="7830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3251" y="1258985"/>
                <a:ext cx="51336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0" name="Ink 109"/>
              <p14:cNvContentPartPr/>
              <p14:nvPr/>
            </p14:nvContentPartPr>
            <p14:xfrm>
              <a:off x="2321291" y="1926065"/>
              <a:ext cx="1092960" cy="511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5811" y="1914545"/>
                <a:ext cx="1118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1" name="Ink 180"/>
              <p14:cNvContentPartPr/>
              <p14:nvPr/>
            </p14:nvContentPartPr>
            <p14:xfrm>
              <a:off x="216371" y="2373905"/>
              <a:ext cx="323640" cy="6530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91" y="2356265"/>
                <a:ext cx="35856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5" name="Ink 184"/>
              <p14:cNvContentPartPr/>
              <p14:nvPr/>
            </p14:nvContentPartPr>
            <p14:xfrm>
              <a:off x="407531" y="2740745"/>
              <a:ext cx="321840" cy="2793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8091" y="2724545"/>
                <a:ext cx="3618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278828" y="4424677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10=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828" y="4424677"/>
                <a:ext cx="2557656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95371" y="5083634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71" y="5083634"/>
                <a:ext cx="2557656" cy="46166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2" name="Ink 201"/>
              <p14:cNvContentPartPr/>
              <p14:nvPr/>
            </p14:nvContentPartPr>
            <p14:xfrm>
              <a:off x="190451" y="4476305"/>
              <a:ext cx="110880" cy="1645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2091" y="4454705"/>
                <a:ext cx="1461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3" name="Ink 202"/>
              <p14:cNvContentPartPr/>
              <p14:nvPr/>
            </p14:nvContentPartPr>
            <p14:xfrm>
              <a:off x="306731" y="4522025"/>
              <a:ext cx="114120" cy="1162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8731" y="4509425"/>
                <a:ext cx="1512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4" name="Ink 203"/>
              <p14:cNvContentPartPr/>
              <p14:nvPr/>
            </p14:nvContentPartPr>
            <p14:xfrm>
              <a:off x="439571" y="4411145"/>
              <a:ext cx="111600" cy="26244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0131" y="4399265"/>
                <a:ext cx="1515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5" name="Ink 204"/>
              <p14:cNvContentPartPr/>
              <p14:nvPr/>
            </p14:nvContentPartPr>
            <p14:xfrm>
              <a:off x="584651" y="4557305"/>
              <a:ext cx="69120" cy="14220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3051" y="4537865"/>
                <a:ext cx="111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6" name="Ink 205"/>
              <p14:cNvContentPartPr/>
              <p14:nvPr/>
            </p14:nvContentPartPr>
            <p14:xfrm>
              <a:off x="630011" y="4525265"/>
              <a:ext cx="81360" cy="338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8131" y="4504385"/>
                <a:ext cx="1141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7" name="Ink 206"/>
              <p14:cNvContentPartPr/>
              <p14:nvPr/>
            </p14:nvContentPartPr>
            <p14:xfrm>
              <a:off x="664931" y="4381625"/>
              <a:ext cx="105840" cy="2757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2331" y="4370105"/>
                <a:ext cx="1357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8" name="Ink 207"/>
              <p14:cNvContentPartPr/>
              <p14:nvPr/>
            </p14:nvContentPartPr>
            <p14:xfrm>
              <a:off x="811811" y="4484945"/>
              <a:ext cx="360" cy="3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1371" y="4474505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9" name="Ink 208"/>
              <p14:cNvContentPartPr/>
              <p14:nvPr/>
            </p14:nvContentPartPr>
            <p14:xfrm>
              <a:off x="805691" y="4558745"/>
              <a:ext cx="46080" cy="11520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0211" y="4543265"/>
                <a:ext cx="720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0" name="Ink 209"/>
              <p14:cNvContentPartPr/>
              <p14:nvPr/>
            </p14:nvContentPartPr>
            <p14:xfrm>
              <a:off x="896771" y="4556945"/>
              <a:ext cx="126720" cy="1461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9571" y="4549745"/>
                <a:ext cx="1530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1" name="Ink 210"/>
              <p14:cNvContentPartPr/>
              <p14:nvPr/>
            </p14:nvContentPartPr>
            <p14:xfrm>
              <a:off x="1186931" y="4474505"/>
              <a:ext cx="86760" cy="26892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64251" y="4462625"/>
                <a:ext cx="1213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2" name="Ink 211"/>
              <p14:cNvContentPartPr/>
              <p14:nvPr/>
            </p14:nvContentPartPr>
            <p14:xfrm>
              <a:off x="1316531" y="4567385"/>
              <a:ext cx="28800" cy="15660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98171" y="4561625"/>
                <a:ext cx="691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3" name="Ink 212"/>
              <p14:cNvContentPartPr/>
              <p14:nvPr/>
            </p14:nvContentPartPr>
            <p14:xfrm>
              <a:off x="1338851" y="4474505"/>
              <a:ext cx="136800" cy="34128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23011" y="4458665"/>
                <a:ext cx="1764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4" name="Ink 213"/>
              <p14:cNvContentPartPr/>
              <p14:nvPr/>
            </p14:nvContentPartPr>
            <p14:xfrm>
              <a:off x="1643051" y="4757105"/>
              <a:ext cx="12240" cy="16524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22531" y="4737665"/>
                <a:ext cx="565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60131" y="5562204"/>
                <a:ext cx="30529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31" y="5562204"/>
                <a:ext cx="3052944" cy="461665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09731" y="6167506"/>
                <a:ext cx="30529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31" y="6167506"/>
                <a:ext cx="3052944" cy="461665"/>
              </a:xfrm>
              <a:prstGeom prst="rect">
                <a:avLst/>
              </a:prstGeom>
              <a:blipFill rotWithShape="0">
                <a:blip r:embed="rId4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3129902" y="6196432"/>
                <a:ext cx="30529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2621440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902" y="6196432"/>
                <a:ext cx="3052944" cy="461665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0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7" grpId="0"/>
      <p:bldP spid="176" grpId="0"/>
      <p:bldP spid="177" grpId="0"/>
      <p:bldP spid="178" grpId="0"/>
      <p:bldP spid="186" grpId="0"/>
      <p:bldP spid="187" grpId="0"/>
      <p:bldP spid="215" grpId="0"/>
      <p:bldP spid="216" grpId="0"/>
      <p:bldP spid="2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E2493-35F0-2D49-BB4D-CDC52A6412EE}"/>
              </a:ext>
            </a:extLst>
          </p:cNvPr>
          <p:cNvSpPr/>
          <p:nvPr/>
        </p:nvSpPr>
        <p:spPr>
          <a:xfrm>
            <a:off x="73202" y="693747"/>
            <a:ext cx="1177949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mbria Math" panose="020405030504060302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A geometric sequence has a first term of 3 and a 20</a:t>
            </a:r>
            <a:r>
              <a:rPr lang="en-GB" sz="2400" baseline="30000" dirty="0">
                <a:solidFill>
                  <a:srgbClr val="000000"/>
                </a:solidFill>
                <a:latin typeface="Cambria Math" panose="020405030504060302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</a:t>
            </a:r>
            <a:r>
              <a:rPr lang="en-GB" sz="2400" dirty="0">
                <a:solidFill>
                  <a:srgbClr val="000000"/>
                </a:solidFill>
                <a:latin typeface="Cambria Math" panose="020405030504060302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term of 1 572 864. Find the common ratio and hence state a general rule for the sequence.</a:t>
            </a:r>
            <a:endParaRPr lang="en-AU" sz="32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92661" y="1945818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61" y="1945818"/>
                <a:ext cx="255765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52765" y="2420282"/>
                <a:ext cx="29325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572864=3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65" y="2420282"/>
                <a:ext cx="293252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27900" y="2865053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524,288=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00" y="2865053"/>
                <a:ext cx="255765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602782" y="3476238"/>
                <a:ext cx="2557656" cy="62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524 288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2" y="3476238"/>
                <a:ext cx="2557656" cy="629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629760" y="4228402"/>
                <a:ext cx="10910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60" y="4228402"/>
                <a:ext cx="10910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83055" y="4889723"/>
                <a:ext cx="24473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55" y="4889723"/>
                <a:ext cx="244734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/>
      <p:bldP spid="109" grpId="0"/>
      <p:bldP spid="1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5C8DA1-8519-1842-A887-2746B77FE2AC}"/>
                  </a:ext>
                </a:extLst>
              </p:cNvPr>
              <p:cNvSpPr/>
              <p:nvPr/>
            </p:nvSpPr>
            <p:spPr>
              <a:xfrm>
                <a:off x="125227" y="717068"/>
                <a:ext cx="10416252" cy="707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Consider the following geometric sequence: {𝑥 + 1, 3𝑥 + 3, 10𝑥 + 5, …}.</a:t>
                </a:r>
                <a:endParaRPr lang="en-AU" sz="2000" dirty="0">
                  <a:latin typeface="Arial" panose="020B060402020202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GB" sz="2000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Determine the value of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AU" sz="20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5C8DA1-8519-1842-A887-2746B77FE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7" y="717068"/>
                <a:ext cx="10416252" cy="707886"/>
              </a:xfrm>
              <a:prstGeom prst="rect">
                <a:avLst/>
              </a:prstGeom>
              <a:blipFill>
                <a:blip r:embed="rId2"/>
                <a:stretch>
                  <a:fillRect l="-644" t="-5172" b="-1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623785D-0612-664D-81E1-8F37E3046C4D}"/>
                  </a:ext>
                </a:extLst>
              </p14:cNvPr>
              <p14:cNvContentPartPr/>
              <p14:nvPr/>
            </p14:nvContentPartPr>
            <p14:xfrm>
              <a:off x="5814819" y="1094003"/>
              <a:ext cx="1330560" cy="239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623785D-0612-664D-81E1-8F37E3046C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5459" y="1084643"/>
                <a:ext cx="1349280" cy="258480"/>
              </a:xfrm>
              <a:prstGeom prst="rect">
                <a:avLst/>
              </a:prstGeom>
            </p:spPr>
          </p:pic>
        </mc:Fallback>
      </mc:AlternateContent>
      <p:sp>
        <p:nvSpPr>
          <p:cNvPr id="175" name="TextBox 17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25227" y="1482331"/>
                <a:ext cx="2557656" cy="792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6" name="Rectangle 1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7" y="1482331"/>
                <a:ext cx="2557656" cy="7923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77781" y="2479859"/>
                <a:ext cx="2557656" cy="802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3(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1" y="2479859"/>
                <a:ext cx="2557656" cy="80201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2141" y="3391187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1" y="3391187"/>
                <a:ext cx="2557656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94112" y="4093638"/>
                <a:ext cx="2557656" cy="792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9" name="Rectangle 1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2" y="4093638"/>
                <a:ext cx="2557656" cy="79239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33943" y="5067778"/>
                <a:ext cx="2557656" cy="792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0" name="Rectangle 1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3" y="5067778"/>
                <a:ext cx="2557656" cy="79239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25227" y="6121426"/>
                <a:ext cx="32465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1" name="Rectangle 1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7" y="6121426"/>
                <a:ext cx="3246566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191536" y="5925763"/>
                <a:ext cx="32465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+9=10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2" name="Rectangle 1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536" y="5925763"/>
                <a:ext cx="3246566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3949082" y="6259723"/>
                <a:ext cx="32465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3" name="Rectangle 1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082" y="6259723"/>
                <a:ext cx="3246566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25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DE2493-35F0-2D49-BB4D-CDC52A6412EE}"/>
                  </a:ext>
                </a:extLst>
              </p:cNvPr>
              <p:cNvSpPr/>
              <p:nvPr/>
            </p:nvSpPr>
            <p:spPr>
              <a:xfrm>
                <a:off x="73202" y="693747"/>
                <a:ext cx="11779491" cy="616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For a geometric sequence {36, 18, 9, … }, the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GB" sz="2400" baseline="30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th</a:t>
                </a:r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term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. Find the value of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AU" sz="3200" dirty="0">
                    <a:latin typeface="Calibri" panose="020F050202020403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DE2493-35F0-2D49-BB4D-CDC52A641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2" y="693747"/>
                <a:ext cx="11779491" cy="616964"/>
              </a:xfrm>
              <a:prstGeom prst="rect">
                <a:avLst/>
              </a:prstGeom>
              <a:blipFill>
                <a:blip r:embed="rId2"/>
                <a:stretch>
                  <a:fillRect l="-776" t="-14851" b="-24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81159" y="1310711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59" y="1310711"/>
                <a:ext cx="255765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0092FA-0D71-2C8B-93B8-06FA62D203EF}"/>
                  </a:ext>
                </a:extLst>
              </p:cNvPr>
              <p:cNvSpPr/>
              <p:nvPr/>
            </p:nvSpPr>
            <p:spPr>
              <a:xfrm>
                <a:off x="708321" y="1854022"/>
                <a:ext cx="2557656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0092FA-0D71-2C8B-93B8-06FA62D20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1" y="1854022"/>
                <a:ext cx="255765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97571DC-94FD-2682-8AD0-04FDDB4387FC}"/>
                  </a:ext>
                </a:extLst>
              </p:cNvPr>
              <p:cNvSpPr/>
              <p:nvPr/>
            </p:nvSpPr>
            <p:spPr>
              <a:xfrm>
                <a:off x="708321" y="2640199"/>
                <a:ext cx="4234615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97571DC-94FD-2682-8AD0-04FDDB438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1" y="2640199"/>
                <a:ext cx="4234615" cy="994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567D14-C725-9227-1C0E-C41C3F5BBF32}"/>
                  </a:ext>
                </a:extLst>
              </p:cNvPr>
              <p:cNvSpPr/>
              <p:nvPr/>
            </p:nvSpPr>
            <p:spPr>
              <a:xfrm>
                <a:off x="656044" y="3712750"/>
                <a:ext cx="4234615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16×36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567D14-C725-9227-1C0E-C41C3F5BB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44" y="3712750"/>
                <a:ext cx="4234615" cy="994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1CA878-6530-5583-3DBB-E827E21433D5}"/>
                  </a:ext>
                </a:extLst>
              </p:cNvPr>
              <p:cNvSpPr/>
              <p:nvPr/>
            </p:nvSpPr>
            <p:spPr>
              <a:xfrm>
                <a:off x="756685" y="4707125"/>
                <a:ext cx="4234615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16×4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1CA878-6530-5583-3DBB-E827E2143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5" y="4707125"/>
                <a:ext cx="4234615" cy="994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9DBB44-1569-2724-446B-9BC4299183BE}"/>
                  </a:ext>
                </a:extLst>
              </p:cNvPr>
              <p:cNvSpPr/>
              <p:nvPr/>
            </p:nvSpPr>
            <p:spPr>
              <a:xfrm>
                <a:off x="1024104" y="5574948"/>
                <a:ext cx="4234615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9DBB44-1569-2724-446B-9BC429918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04" y="5574948"/>
                <a:ext cx="4234615" cy="994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3818C-86BC-0F3D-8D04-EF6BE45A02E7}"/>
                  </a:ext>
                </a:extLst>
              </p:cNvPr>
              <p:cNvSpPr/>
              <p:nvPr/>
            </p:nvSpPr>
            <p:spPr>
              <a:xfrm>
                <a:off x="4887784" y="4707125"/>
                <a:ext cx="4234615" cy="1027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3818C-86BC-0F3D-8D04-EF6BE45A0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784" y="4707125"/>
                <a:ext cx="4234615" cy="10278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E13570-CE13-2C3B-3A68-327911C1F679}"/>
                  </a:ext>
                </a:extLst>
              </p:cNvPr>
              <p:cNvSpPr/>
              <p:nvPr/>
            </p:nvSpPr>
            <p:spPr>
              <a:xfrm>
                <a:off x="4942936" y="5830155"/>
                <a:ext cx="423461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6=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E13570-CE13-2C3B-3A68-327911C1F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36" y="5830155"/>
                <a:ext cx="4234615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6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34950E-08DC-6446-8094-81BA3C30A191}"/>
              </a:ext>
            </a:extLst>
          </p:cNvPr>
          <p:cNvSpPr/>
          <p:nvPr/>
        </p:nvSpPr>
        <p:spPr>
          <a:xfrm>
            <a:off x="0" y="475674"/>
            <a:ext cx="610201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Sequence 1:</a:t>
            </a:r>
          </a:p>
          <a:p>
            <a:endParaRPr lang="en-US" sz="3200" dirty="0"/>
          </a:p>
          <a:p>
            <a:r>
              <a:rPr lang="en-US" sz="3200" dirty="0"/>
              <a:t>{3, 6, 9, 12, 15, 18, …}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Sequence 2:</a:t>
            </a:r>
          </a:p>
          <a:p>
            <a:endParaRPr lang="en-US" sz="3200" dirty="0"/>
          </a:p>
          <a:p>
            <a:r>
              <a:rPr lang="en-US" sz="3200" dirty="0"/>
              <a:t>{3, 6, 12, 24, 48, 96, …}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B4F83-00C6-B143-B2B1-6F94A13B0835}"/>
              </a:ext>
            </a:extLst>
          </p:cNvPr>
          <p:cNvSpPr txBox="1"/>
          <p:nvPr/>
        </p:nvSpPr>
        <p:spPr>
          <a:xfrm>
            <a:off x="4525880" y="1310863"/>
            <a:ext cx="3368843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Common </a:t>
            </a:r>
            <a:r>
              <a:rPr lang="en-US" sz="2400" dirty="0">
                <a:solidFill>
                  <a:srgbClr val="FF0000"/>
                </a:solidFill>
              </a:rPr>
              <a:t>difference</a:t>
            </a:r>
            <a:r>
              <a:rPr lang="en-US" sz="2400" dirty="0"/>
              <a:t> of 3</a:t>
            </a:r>
          </a:p>
          <a:p>
            <a:pPr algn="ctr"/>
            <a:r>
              <a:rPr lang="en-US" sz="2400" dirty="0"/>
              <a:t>Arithmetic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B25A4-52B6-294E-BF0B-67A3AD6B7828}"/>
              </a:ext>
            </a:extLst>
          </p:cNvPr>
          <p:cNvSpPr txBox="1"/>
          <p:nvPr/>
        </p:nvSpPr>
        <p:spPr>
          <a:xfrm>
            <a:off x="4525880" y="3386939"/>
            <a:ext cx="3368843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Common </a:t>
            </a:r>
            <a:r>
              <a:rPr lang="en-US" sz="2400" dirty="0">
                <a:solidFill>
                  <a:srgbClr val="FF0000"/>
                </a:solidFill>
              </a:rPr>
              <a:t>ratio</a:t>
            </a:r>
            <a:r>
              <a:rPr lang="en-US" sz="2400" dirty="0"/>
              <a:t> of 2</a:t>
            </a:r>
          </a:p>
          <a:p>
            <a:pPr algn="ctr"/>
            <a:r>
              <a:rPr lang="en-US" sz="2400" dirty="0"/>
              <a:t>Geometric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E197EA-E918-7943-B1CF-BB788FD6B9D4}"/>
                  </a:ext>
                </a:extLst>
              </p:cNvPr>
              <p:cNvSpPr txBox="1"/>
              <p:nvPr/>
            </p:nvSpPr>
            <p:spPr>
              <a:xfrm>
                <a:off x="1655091" y="4969860"/>
                <a:ext cx="8722894" cy="181588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Recursive Definition of a Geometric Sequence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 sequence is said to be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geometric</a:t>
                </a:r>
                <a:r>
                  <a:rPr lang="en-US" sz="2800" dirty="0"/>
                  <a:t> when there exist a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common ratio</a:t>
                </a:r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AU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, between the terms.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E197EA-E918-7943-B1CF-BB788FD6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091" y="4969860"/>
                <a:ext cx="8722894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324" t="-2310" b="-759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90236" y="1954451"/>
              <a:ext cx="866520" cy="522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396" y="1946531"/>
                <a:ext cx="1480680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61516" y="4445651"/>
              <a:ext cx="1590480" cy="41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956" y="4437011"/>
                <a:ext cx="16077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Ink 44"/>
              <p14:cNvContentPartPr/>
              <p14:nvPr/>
            </p14:nvContentPartPr>
            <p14:xfrm>
              <a:off x="2368996" y="2185985"/>
              <a:ext cx="1625760" cy="6656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0356" y="2178065"/>
                <a:ext cx="164232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3" name="Ink 62"/>
              <p14:cNvContentPartPr/>
              <p14:nvPr/>
            </p14:nvContentPartPr>
            <p14:xfrm>
              <a:off x="2580316" y="4365785"/>
              <a:ext cx="1854720" cy="4669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72396" y="4359305"/>
                <a:ext cx="1870560" cy="4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13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DE2493-35F0-2D49-BB4D-CDC52A6412EE}"/>
                  </a:ext>
                </a:extLst>
              </p:cNvPr>
              <p:cNvSpPr/>
              <p:nvPr/>
            </p:nvSpPr>
            <p:spPr>
              <a:xfrm>
                <a:off x="73202" y="693747"/>
                <a:ext cx="11779491" cy="2094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Georgina draws a pattern consisting of a number of equilateral triangles. The first triangle has sides of length 4cm and the side length of each successive triangle is one and a half times of the side length of the previous one. </a:t>
                </a:r>
              </a:p>
              <a:p>
                <a:pPr marL="457200" indent="-457200">
                  <a:buAutoNum type="alphaLcParenR"/>
                </a:pPr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What is the side length of the fifth triangle? Give your answers in exact value.</a:t>
                </a:r>
              </a:p>
              <a:p>
                <a:pPr marL="457200" indent="-457200">
                  <a:buAutoNum type="alphaLcParenR"/>
                </a:pPr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Which triangle has a side length of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45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AU" sz="3200" dirty="0">
                    <a:latin typeface="Calibri" panose="020F050202020403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cm</a:t>
                </a:r>
                <a:endParaRPr lang="en-AU" sz="2400" dirty="0"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DE2493-35F0-2D49-BB4D-CDC52A641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2" y="693747"/>
                <a:ext cx="11779491" cy="2094291"/>
              </a:xfrm>
              <a:prstGeom prst="rect">
                <a:avLst/>
              </a:prstGeom>
              <a:blipFill>
                <a:blip r:embed="rId2"/>
                <a:stretch>
                  <a:fillRect l="-776" t="-2332" r="-673" b="-17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339307" y="2788038"/>
                <a:ext cx="2557656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788038"/>
                <a:ext cx="2557656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03846D-1FDB-2A0D-028F-5ABA65B5E9F9}"/>
                  </a:ext>
                </a:extLst>
              </p:cNvPr>
              <p:cNvSpPr/>
              <p:nvPr/>
            </p:nvSpPr>
            <p:spPr>
              <a:xfrm>
                <a:off x="497492" y="3572775"/>
                <a:ext cx="2557656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03846D-1FDB-2A0D-028F-5ABA65B5E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92" y="3572775"/>
                <a:ext cx="2557656" cy="994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514A1D-8E06-1777-8B11-D556F899F4AF}"/>
                  </a:ext>
                </a:extLst>
              </p:cNvPr>
              <p:cNvSpPr/>
              <p:nvPr/>
            </p:nvSpPr>
            <p:spPr>
              <a:xfrm>
                <a:off x="339307" y="4567150"/>
                <a:ext cx="3956648" cy="1000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5−1</m:t>
                          </m:r>
                        </m:sup>
                      </m:sSup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f>
                        <m:fPr>
                          <m:ctrlP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514A1D-8E06-1777-8B11-D556F899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4567150"/>
                <a:ext cx="3956648" cy="10004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FCF18-22C1-6A56-6788-BF533DEC436F}"/>
                  </a:ext>
                </a:extLst>
              </p:cNvPr>
              <p:cNvSpPr/>
              <p:nvPr/>
            </p:nvSpPr>
            <p:spPr>
              <a:xfrm>
                <a:off x="143774" y="5732376"/>
                <a:ext cx="5952226" cy="613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The fifth triangle has a side length of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</m:t>
                    </m:r>
                    <m:f>
                      <m:f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cm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FCF18-22C1-6A56-6788-BF533DEC4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74" y="5732376"/>
                <a:ext cx="5952226" cy="613886"/>
              </a:xfrm>
              <a:prstGeom prst="rect">
                <a:avLst/>
              </a:prstGeom>
              <a:blipFill>
                <a:blip r:embed="rId6"/>
                <a:stretch>
                  <a:fillRect l="-1639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F1F2F92-18F9-BCE7-E896-378383A40F88}"/>
                  </a:ext>
                </a:extLst>
              </p:cNvPr>
              <p:cNvSpPr/>
              <p:nvPr/>
            </p:nvSpPr>
            <p:spPr>
              <a:xfrm>
                <a:off x="6469812" y="2264120"/>
                <a:ext cx="3972424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=45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F1F2F92-18F9-BCE7-E896-378383A40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812" y="2264120"/>
                <a:ext cx="3972424" cy="994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17E46A-E5F9-2320-1AC0-ED5FE4220A06}"/>
                  </a:ext>
                </a:extLst>
              </p:cNvPr>
              <p:cNvSpPr/>
              <p:nvPr/>
            </p:nvSpPr>
            <p:spPr>
              <a:xfrm>
                <a:off x="6777649" y="3075587"/>
                <a:ext cx="3972424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729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17E46A-E5F9-2320-1AC0-ED5FE4220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649" y="3075587"/>
                <a:ext cx="3972424" cy="994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EAD390-635E-A11C-903C-4C85E5611D9B}"/>
                  </a:ext>
                </a:extLst>
              </p:cNvPr>
              <p:cNvSpPr/>
              <p:nvPr/>
            </p:nvSpPr>
            <p:spPr>
              <a:xfrm>
                <a:off x="6734517" y="4047859"/>
                <a:ext cx="3972424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EAD390-635E-A11C-903C-4C85E5611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517" y="4047859"/>
                <a:ext cx="3972424" cy="9943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4C9DC8-D9C5-D43B-F9D1-94A4954ADC4E}"/>
                  </a:ext>
                </a:extLst>
              </p:cNvPr>
              <p:cNvSpPr/>
              <p:nvPr/>
            </p:nvSpPr>
            <p:spPr>
              <a:xfrm>
                <a:off x="6418053" y="4939729"/>
                <a:ext cx="3972424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4C9DC8-D9C5-D43B-F9D1-94A4954AD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053" y="4939729"/>
                <a:ext cx="3972424" cy="9943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A434B9-2BDE-1873-B876-8D367CAC2511}"/>
                  </a:ext>
                </a:extLst>
              </p:cNvPr>
              <p:cNvSpPr/>
              <p:nvPr/>
            </p:nvSpPr>
            <p:spPr>
              <a:xfrm>
                <a:off x="5454770" y="5994977"/>
                <a:ext cx="397242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−1=6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A434B9-2BDE-1873-B876-8D367CAC2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70" y="5994977"/>
                <a:ext cx="397242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D7B3E8-ABEA-3947-DDD3-42E508485041}"/>
                  </a:ext>
                </a:extLst>
              </p:cNvPr>
              <p:cNvSpPr/>
              <p:nvPr/>
            </p:nvSpPr>
            <p:spPr>
              <a:xfrm>
                <a:off x="8456024" y="5853114"/>
                <a:ext cx="3972424" cy="986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The 7</a:t>
                </a:r>
                <a:r>
                  <a:rPr lang="en-US" sz="2400" baseline="30000" dirty="0">
                    <a:solidFill>
                      <a:srgbClr val="002060"/>
                    </a:solidFill>
                  </a:rPr>
                  <a:t>th</a:t>
                </a:r>
                <a:r>
                  <a:rPr lang="en-US" sz="2400" dirty="0">
                    <a:solidFill>
                      <a:srgbClr val="002060"/>
                    </a:solidFill>
                  </a:rPr>
                  <a:t> triangle has a side length of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45</m:t>
                    </m:r>
                    <m:f>
                      <m:f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D7B3E8-ABEA-3947-DDD3-42E508485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024" y="5853114"/>
                <a:ext cx="3972424" cy="986296"/>
              </a:xfrm>
              <a:prstGeom prst="rect">
                <a:avLst/>
              </a:prstGeom>
              <a:blipFill>
                <a:blip r:embed="rId12"/>
                <a:stretch>
                  <a:fillRect l="-2301" t="-4938" b="-5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2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E2493-35F0-2D49-BB4D-CDC52A6412EE}"/>
              </a:ext>
            </a:extLst>
          </p:cNvPr>
          <p:cNvSpPr/>
          <p:nvPr/>
        </p:nvSpPr>
        <p:spPr>
          <a:xfrm>
            <a:off x="73202" y="693747"/>
            <a:ext cx="1177949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Compound Interest: Interest calculated at regular intervals, on the Principal and interest accumulated in the previous years.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D7B3E8-ABEA-3947-DDD3-42E508485041}"/>
              </a:ext>
            </a:extLst>
          </p:cNvPr>
          <p:cNvSpPr/>
          <p:nvPr/>
        </p:nvSpPr>
        <p:spPr>
          <a:xfrm>
            <a:off x="473713" y="1718186"/>
            <a:ext cx="1107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Assume that $1000 is invested at the start of the year for 10% per annum.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44A72D-14D1-0FB7-D509-F72506EF9A54}"/>
                  </a:ext>
                </a:extLst>
              </p:cNvPr>
              <p:cNvSpPr/>
              <p:nvPr/>
            </p:nvSpPr>
            <p:spPr>
              <a:xfrm>
                <a:off x="422981" y="2296156"/>
                <a:ext cx="1107993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At the end of the first year, the amount will have grown to</a:t>
                </a:r>
              </a:p>
              <a:p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1000+0.1 (1000)=$1100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44A72D-14D1-0FB7-D509-F72506EF9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81" y="2296156"/>
                <a:ext cx="11079931" cy="830997"/>
              </a:xfrm>
              <a:prstGeom prst="rect">
                <a:avLst/>
              </a:prstGeom>
              <a:blipFill>
                <a:blip r:embed="rId2"/>
                <a:stretch>
                  <a:fillRect l="-825" t="-5882" b="-95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6B2FE0-ED46-CE20-2024-59F309F3738D}"/>
                  </a:ext>
                </a:extLst>
              </p:cNvPr>
              <p:cNvSpPr/>
              <p:nvPr/>
            </p:nvSpPr>
            <p:spPr>
              <a:xfrm>
                <a:off x="473712" y="3127153"/>
                <a:ext cx="1107993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At the end of the second year, the amount will have grown to</a:t>
                </a:r>
              </a:p>
              <a:p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1000+</m:t>
                    </m:r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1000</m:t>
                        </m:r>
                      </m:e>
                    </m:d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)+0.1</m:t>
                    </m:r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(1000+</m:t>
                    </m:r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  <m:d>
                      <m:d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1000</m:t>
                        </m:r>
                      </m:e>
                    </m:d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)=$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1210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6B2FE0-ED46-CE20-2024-59F309F37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12" y="3127153"/>
                <a:ext cx="11079931" cy="830997"/>
              </a:xfrm>
              <a:prstGeom prst="rect">
                <a:avLst/>
              </a:prstGeom>
              <a:blipFill>
                <a:blip r:embed="rId3"/>
                <a:stretch>
                  <a:fillRect l="-881" t="-5882" b="-95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E91A677-546C-16D4-4888-596A1F481734}"/>
                  </a:ext>
                </a:extLst>
              </p:cNvPr>
              <p:cNvSpPr/>
              <p:nvPr/>
            </p:nvSpPr>
            <p:spPr>
              <a:xfrm>
                <a:off x="422981" y="4074455"/>
                <a:ext cx="1107993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The rule to determine the value of investment at the end of each year: </a:t>
                </a:r>
              </a:p>
              <a:p>
                <a:r>
                  <a:rPr lang="en-US" sz="2400" dirty="0">
                    <a:solidFill>
                      <a:srgbClr val="002060"/>
                    </a:solidFill>
                  </a:rPr>
                  <a:t>Initial amount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n-AU" sz="2400" dirty="0">
                  <a:solidFill>
                    <a:srgbClr val="002060"/>
                  </a:solidFill>
                </a:endParaRPr>
              </a:p>
              <a:p>
                <a:r>
                  <a:rPr lang="en-US" sz="2400" dirty="0">
                    <a:solidFill>
                      <a:srgbClr val="002060"/>
                    </a:solidFill>
                  </a:rPr>
                  <a:t>Common ratio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=1.1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E91A677-546C-16D4-4888-596A1F481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81" y="4074455"/>
                <a:ext cx="11079931" cy="1200329"/>
              </a:xfrm>
              <a:prstGeom prst="rect">
                <a:avLst/>
              </a:prstGeom>
              <a:blipFill>
                <a:blip r:embed="rId4"/>
                <a:stretch>
                  <a:fillRect l="-825" t="-4061" b="-106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2A03EB-7C00-5FBC-7848-EF00775865DA}"/>
                  </a:ext>
                </a:extLst>
              </p:cNvPr>
              <p:cNvSpPr/>
              <p:nvPr/>
            </p:nvSpPr>
            <p:spPr>
              <a:xfrm>
                <a:off x="952849" y="5391089"/>
                <a:ext cx="75470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=1000∙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2A03EB-7C00-5FBC-7848-EF0077586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49" y="5391089"/>
                <a:ext cx="75470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05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E2493-35F0-2D49-BB4D-CDC52A6412EE}"/>
              </a:ext>
            </a:extLst>
          </p:cNvPr>
          <p:cNvSpPr/>
          <p:nvPr/>
        </p:nvSpPr>
        <p:spPr>
          <a:xfrm>
            <a:off x="73202" y="693747"/>
            <a:ext cx="11779491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ambria Math" panose="020405030504060302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Marta invests $2500 at 7% p.a. compounded annually.</a:t>
            </a:r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Find:</a:t>
            </a:r>
          </a:p>
          <a:p>
            <a:pPr marL="457200" indent="-457200">
              <a:buAutoNum type="alphaLcParenR"/>
            </a:pPr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The value of her investment after 5 years</a:t>
            </a:r>
          </a:p>
          <a:p>
            <a:pPr marL="457200" indent="-457200">
              <a:buAutoNum type="alphaLcParenR"/>
            </a:pPr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How long does it takes until her investment is worth $10000</a:t>
            </a:r>
            <a:endParaRPr lang="en-AU" sz="2400" dirty="0">
              <a:solidFill>
                <a:srgbClr val="000000"/>
              </a:solidFill>
              <a:latin typeface="Cambria Math" panose="020405030504060302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270295" y="2033287"/>
                <a:ext cx="3145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=2500, 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=1.07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95" y="2033287"/>
                <a:ext cx="314576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03846D-1FDB-2A0D-028F-5ABA65B5E9F9}"/>
                  </a:ext>
                </a:extLst>
              </p:cNvPr>
              <p:cNvSpPr/>
              <p:nvPr/>
            </p:nvSpPr>
            <p:spPr>
              <a:xfrm>
                <a:off x="69047" y="2536675"/>
                <a:ext cx="42269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=2500∙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1.07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03846D-1FDB-2A0D-028F-5ABA65B5E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7" y="2536675"/>
                <a:ext cx="422690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4A183DB-AAC3-3217-6881-6EC1FBBC7579}"/>
                  </a:ext>
                </a:extLst>
              </p:cNvPr>
              <p:cNvSpPr/>
              <p:nvPr/>
            </p:nvSpPr>
            <p:spPr>
              <a:xfrm>
                <a:off x="164296" y="3059294"/>
                <a:ext cx="6757203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>
                    <a:solidFill>
                      <a:srgbClr val="002060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is the value at the end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AU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 year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4A183DB-AAC3-3217-6881-6EC1FBBC7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96" y="3059294"/>
                <a:ext cx="6757203" cy="468205"/>
              </a:xfrm>
              <a:prstGeom prst="rect">
                <a:avLst/>
              </a:prstGeom>
              <a:blipFill>
                <a:blip r:embed="rId4"/>
                <a:stretch>
                  <a:fillRect l="-1444" t="-9091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24FCB8-35C8-056F-3878-BC0AA90CF993}"/>
                  </a:ext>
                </a:extLst>
              </p:cNvPr>
              <p:cNvSpPr/>
              <p:nvPr/>
            </p:nvSpPr>
            <p:spPr>
              <a:xfrm>
                <a:off x="69047" y="3628828"/>
                <a:ext cx="42269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=2500∙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1.07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24FCB8-35C8-056F-3878-BC0AA90CF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7" y="3628828"/>
                <a:ext cx="4226908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9604CD-68B9-8591-3678-7B1AD0BB88BC}"/>
                  </a:ext>
                </a:extLst>
              </p:cNvPr>
              <p:cNvSpPr/>
              <p:nvPr/>
            </p:nvSpPr>
            <p:spPr>
              <a:xfrm>
                <a:off x="-270277" y="4231052"/>
                <a:ext cx="42269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=$3506.38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9604CD-68B9-8591-3678-7B1AD0BB8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0277" y="4231052"/>
                <a:ext cx="4226908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D5F238-655B-D189-B0B8-9FC104F08A51}"/>
                  </a:ext>
                </a:extLst>
              </p:cNvPr>
              <p:cNvSpPr/>
              <p:nvPr/>
            </p:nvSpPr>
            <p:spPr>
              <a:xfrm>
                <a:off x="6450778" y="1984543"/>
                <a:ext cx="5470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=$10000=2500∙</m:t>
                      </m:r>
                      <m:sSup>
                        <m:sSupPr>
                          <m:ctrlP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1.07</m:t>
                              </m:r>
                            </m:e>
                          </m:d>
                        </m:e>
                        <m:sup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D5F238-655B-D189-B0B8-9FC104F08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78" y="1984543"/>
                <a:ext cx="5470927" cy="461665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E873BD-FAE0-FA44-A0FC-AB99550CBC9C}"/>
                  </a:ext>
                </a:extLst>
              </p:cNvPr>
              <p:cNvSpPr/>
              <p:nvPr/>
            </p:nvSpPr>
            <p:spPr>
              <a:xfrm>
                <a:off x="5816600" y="2584701"/>
                <a:ext cx="68671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Use CAS to solve: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10000=2500∙</m:t>
                    </m:r>
                    <m:sSup>
                      <m:sSup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1.07</m:t>
                            </m:r>
                          </m:e>
                        </m:d>
                      </m:e>
                      <m:sup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E873BD-FAE0-FA44-A0FC-AB99550CB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00" y="2584701"/>
                <a:ext cx="6867105" cy="461665"/>
              </a:xfrm>
              <a:prstGeom prst="rect">
                <a:avLst/>
              </a:prstGeom>
              <a:blipFill>
                <a:blip r:embed="rId8"/>
                <a:stretch>
                  <a:fillRect l="-1331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5F95408-5218-3FCA-BB27-DED1B44B62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7853" y="3261647"/>
            <a:ext cx="3233539" cy="2078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2015FC1-755B-F53A-A505-2CB7CCF3109A}"/>
                  </a:ext>
                </a:extLst>
              </p:cNvPr>
              <p:cNvSpPr/>
              <p:nvPr/>
            </p:nvSpPr>
            <p:spPr>
              <a:xfrm>
                <a:off x="5816600" y="5324799"/>
                <a:ext cx="68671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Use CAS to solve: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=21.49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2015FC1-755B-F53A-A505-2CB7CCF31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00" y="5324799"/>
                <a:ext cx="6867105" cy="461665"/>
              </a:xfrm>
              <a:prstGeom prst="rect">
                <a:avLst/>
              </a:prstGeom>
              <a:blipFill>
                <a:blip r:embed="rId10"/>
                <a:stretch>
                  <a:fillRect l="-1331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0CF9BDA-3708-947D-E57D-89E4B5206B33}"/>
              </a:ext>
            </a:extLst>
          </p:cNvPr>
          <p:cNvSpPr/>
          <p:nvPr/>
        </p:nvSpPr>
        <p:spPr>
          <a:xfrm>
            <a:off x="5276850" y="5748754"/>
            <a:ext cx="6867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02060"/>
                </a:solidFill>
              </a:rPr>
              <a:t>By the end of 21</a:t>
            </a:r>
            <a:r>
              <a:rPr lang="en-AU" sz="2400" baseline="30000" dirty="0">
                <a:solidFill>
                  <a:srgbClr val="002060"/>
                </a:solidFill>
              </a:rPr>
              <a:t>st</a:t>
            </a:r>
            <a:r>
              <a:rPr lang="en-AU" sz="2400" dirty="0">
                <a:solidFill>
                  <a:srgbClr val="002060"/>
                </a:solidFill>
              </a:rPr>
              <a:t> year, the investment will be worth over $10000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22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" grpId="0"/>
      <p:bldP spid="3" grpId="0"/>
      <p:bldP spid="4" grpId="0"/>
      <p:bldP spid="5" grpId="0"/>
      <p:bldP spid="6" grpId="0"/>
      <p:bldP spid="7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87433"/>
                <a:ext cx="12053455" cy="1174916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The geometric mean of 2 numbers </a:t>
                </a:r>
                <a14:m>
                  <m:oMath xmlns:m="http://schemas.openxmlformats.org/officeDocument/2006/math">
                    <m:r>
                      <a:rPr lang="en-AU" sz="28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>
                    <a:latin typeface="+mn-lt"/>
                  </a:rPr>
                  <a:t> is defined as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87433"/>
                <a:ext cx="12053455" cy="1174916"/>
              </a:xfrm>
              <a:blipFill>
                <a:blip r:embed="rId2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AD4164-EECE-8949-A75C-7B815CCB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6" y="2742296"/>
            <a:ext cx="11504034" cy="30848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AU" dirty="0"/>
              <a:t>Find </a:t>
            </a:r>
            <a:r>
              <a:rPr lang="en-AU"/>
              <a:t>the geometric </a:t>
            </a:r>
            <a:r>
              <a:rPr lang="en-AU" dirty="0"/>
              <a:t>mean of 5 and 720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031BA0-D324-8342-894B-47EBB0F13D7E}"/>
                  </a:ext>
                </a:extLst>
              </p:cNvPr>
              <p:cNvSpPr txBox="1"/>
              <p:nvPr/>
            </p:nvSpPr>
            <p:spPr>
              <a:xfrm>
                <a:off x="4092741" y="1279451"/>
                <a:ext cx="4006516" cy="582916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AU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e>
                      </m:ra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031BA0-D324-8342-894B-47EBB0F13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741" y="1279451"/>
                <a:ext cx="4006516" cy="582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BDB3E4-E460-146C-2099-01B71BC018A7}"/>
                  </a:ext>
                </a:extLst>
              </p:cNvPr>
              <p:cNvSpPr/>
              <p:nvPr/>
            </p:nvSpPr>
            <p:spPr>
              <a:xfrm>
                <a:off x="3208213" y="3808835"/>
                <a:ext cx="5644842" cy="61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d>
                            <m:dPr>
                              <m:ctrlPr>
                                <a:rPr lang="en-AU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720</m:t>
                              </m:r>
                            </m:e>
                          </m:d>
                        </m:e>
                      </m:rad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BDB3E4-E460-146C-2099-01B71BC01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13" y="3808835"/>
                <a:ext cx="5644842" cy="61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85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E2493-35F0-2D49-BB4D-CDC52A6412EE}"/>
              </a:ext>
            </a:extLst>
          </p:cNvPr>
          <p:cNvSpPr/>
          <p:nvPr/>
        </p:nvSpPr>
        <p:spPr>
          <a:xfrm>
            <a:off x="73202" y="693747"/>
            <a:ext cx="1177949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mbria Math" panose="020405030504060302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third term of a geometric sequence is 10 and the sixth term is 80. Find the common ratio and hence state a general rule for the sequence.</a:t>
            </a:r>
            <a:endParaRPr lang="en-AU" sz="32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92660" y="1945818"/>
                <a:ext cx="38189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=10=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--(1)</a:t>
                </a: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60" y="1945818"/>
                <a:ext cx="3818989" cy="461665"/>
              </a:xfrm>
              <a:prstGeom prst="rect">
                <a:avLst/>
              </a:prstGeom>
              <a:blipFill>
                <a:blip r:embed="rId4"/>
                <a:stretch>
                  <a:fillRect l="-479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52765" y="2420282"/>
                <a:ext cx="2932524" cy="46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=80=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--(2) </a:t>
                </a: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65" y="2420282"/>
                <a:ext cx="2932524" cy="465833"/>
              </a:xfrm>
              <a:prstGeom prst="rect">
                <a:avLst/>
              </a:prstGeom>
              <a:blipFill>
                <a:blip r:embed="rId5"/>
                <a:stretch>
                  <a:fillRect l="-416" t="-9211" b="-302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27900" y="2865053"/>
                <a:ext cx="2557656" cy="861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8=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00" y="2865053"/>
                <a:ext cx="2557656" cy="861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827633" y="3666909"/>
                <a:ext cx="2557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33" y="3666909"/>
                <a:ext cx="25576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220310" y="4171150"/>
                <a:ext cx="2049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310" y="4171150"/>
                <a:ext cx="204994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827633" y="4675391"/>
                <a:ext cx="2447345" cy="791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33" y="4675391"/>
                <a:ext cx="2447345" cy="7913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FF8D9F8-3665-751B-73A0-21B9A5FD1DE2}"/>
                  </a:ext>
                </a:extLst>
              </p:cNvPr>
              <p:cNvSpPr/>
              <p:nvPr/>
            </p:nvSpPr>
            <p:spPr>
              <a:xfrm>
                <a:off x="937944" y="5509274"/>
                <a:ext cx="2447345" cy="791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FF8D9F8-3665-751B-73A0-21B9A5FD1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44" y="5509274"/>
                <a:ext cx="2447345" cy="7913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4AF02CC-99D4-E14D-7B29-F85F9F7AAA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06712" y="1157080"/>
            <a:ext cx="2402707" cy="54977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5EEA67-783F-E45C-C03A-FC7E6C2D47A9}"/>
              </a:ext>
            </a:extLst>
          </p:cNvPr>
          <p:cNvSpPr/>
          <p:nvPr/>
        </p:nvSpPr>
        <p:spPr>
          <a:xfrm>
            <a:off x="5867400" y="74915"/>
            <a:ext cx="659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Download and Load APII and GP II on CLASSPAD</a:t>
            </a:r>
          </a:p>
        </p:txBody>
      </p:sp>
    </p:spTree>
    <p:extLst>
      <p:ext uri="{BB962C8B-B14F-4D97-AF65-F5344CB8AC3E}">
        <p14:creationId xmlns:p14="http://schemas.microsoft.com/office/powerpoint/2010/main" val="107716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77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/>
      <p:bldP spid="109" grpId="0"/>
      <p:bldP spid="110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274101" y="1604476"/>
                <a:ext cx="5598276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sz="2400" i="1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=9=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12−1</m:t>
                          </m:r>
                        </m:e>
                      </m:d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−−−</m:t>
                      </m:r>
                      <m:d>
                        <m:d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01" y="1604476"/>
                <a:ext cx="5598276" cy="461729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76248-F13A-F129-D9F4-2695F54A75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783223"/>
                <a:ext cx="11513127" cy="52799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AU" sz="2800" dirty="0">
                    <a:latin typeface="+mn-lt"/>
                  </a:rPr>
                  <a:t>The 12</a:t>
                </a:r>
                <a:r>
                  <a:rPr lang="en-AU" sz="2800" baseline="30000" dirty="0">
                    <a:latin typeface="+mn-lt"/>
                  </a:rPr>
                  <a:t>th</a:t>
                </a:r>
                <a:r>
                  <a:rPr lang="en-AU" sz="2800" dirty="0">
                    <a:latin typeface="+mn-lt"/>
                  </a:rPr>
                  <a:t> term of an arithmetic sequence is 9 and the 25</a:t>
                </a:r>
                <a:r>
                  <a:rPr lang="en-AU" sz="2800" baseline="30000" dirty="0">
                    <a:latin typeface="+mn-lt"/>
                  </a:rPr>
                  <a:t>th</a:t>
                </a:r>
                <a:r>
                  <a:rPr lang="en-AU" sz="2800" dirty="0">
                    <a:latin typeface="+mn-lt"/>
                  </a:rPr>
                  <a:t> term is 100.</a:t>
                </a:r>
                <a:br>
                  <a:rPr lang="en-AU" sz="2800" dirty="0">
                    <a:latin typeface="+mn-lt"/>
                  </a:rPr>
                </a:br>
                <a:r>
                  <a:rPr lang="en-AU" sz="2800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28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sz="2800" dirty="0">
                    <a:latin typeface="+mn-lt"/>
                  </a:rPr>
                  <a:t> and hence find the 8</a:t>
                </a:r>
                <a:r>
                  <a:rPr lang="en-AU" sz="2800" baseline="30000" dirty="0">
                    <a:latin typeface="+mn-lt"/>
                  </a:rPr>
                  <a:t>th</a:t>
                </a:r>
                <a:r>
                  <a:rPr lang="en-AU" sz="2800" dirty="0">
                    <a:latin typeface="+mn-lt"/>
                  </a:rPr>
                  <a:t> term. </a:t>
                </a:r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76248-F13A-F129-D9F4-2695F54A7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783223"/>
                <a:ext cx="11513127" cy="527992"/>
              </a:xfrm>
              <a:blipFill>
                <a:blip r:embed="rId5"/>
                <a:stretch>
                  <a:fillRect l="-847" t="-37931" b="-517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98F92FB-7451-0E33-F46E-BB2E91835723}"/>
                  </a:ext>
                </a:extLst>
              </p:cNvPr>
              <p:cNvSpPr/>
              <p:nvPr/>
            </p:nvSpPr>
            <p:spPr>
              <a:xfrm>
                <a:off x="1274101" y="2066205"/>
                <a:ext cx="5365364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sz="2400" i="1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=100=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25−1</m:t>
                          </m:r>
                        </m:e>
                      </m:d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−−−(2) 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98F92FB-7451-0E33-F46E-BB2E91835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01" y="2066205"/>
                <a:ext cx="5365364" cy="461729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F9ACDB4-9808-46ED-67DC-0F6FB7CF03CF}"/>
                  </a:ext>
                </a:extLst>
              </p:cNvPr>
              <p:cNvSpPr/>
              <p:nvPr/>
            </p:nvSpPr>
            <p:spPr>
              <a:xfrm>
                <a:off x="-603582" y="2632277"/>
                <a:ext cx="5365364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,    91=13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F9ACDB4-9808-46ED-67DC-0F6FB7CF0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3582" y="2632277"/>
                <a:ext cx="5365364" cy="461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45D884-B451-4FC0-843A-87A0CDE348DB}"/>
                  </a:ext>
                </a:extLst>
              </p:cNvPr>
              <p:cNvSpPr/>
              <p:nvPr/>
            </p:nvSpPr>
            <p:spPr>
              <a:xfrm>
                <a:off x="336697" y="3094006"/>
                <a:ext cx="5365364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45D884-B451-4FC0-843A-87A0CDE348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97" y="3094006"/>
                <a:ext cx="5365364" cy="4617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85463D-3B59-E8F0-6F59-A87CBF620F5D}"/>
                  </a:ext>
                </a:extLst>
              </p:cNvPr>
              <p:cNvSpPr/>
              <p:nvPr/>
            </p:nvSpPr>
            <p:spPr>
              <a:xfrm>
                <a:off x="970564" y="3555735"/>
                <a:ext cx="5365364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9=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+7(11)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85463D-3B59-E8F0-6F59-A87CBF620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64" y="3555735"/>
                <a:ext cx="5365364" cy="461729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AF63A8-C579-F75F-4E0D-316FDF197CDE}"/>
                  </a:ext>
                </a:extLst>
              </p:cNvPr>
              <p:cNvSpPr/>
              <p:nvPr/>
            </p:nvSpPr>
            <p:spPr>
              <a:xfrm>
                <a:off x="730636" y="3983671"/>
                <a:ext cx="5365364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=−68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AF63A8-C579-F75F-4E0D-316FDF197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36" y="3983671"/>
                <a:ext cx="5365364" cy="4617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150AEF-39CA-9DE9-37D1-25CEEFA794A8}"/>
                  </a:ext>
                </a:extLst>
              </p:cNvPr>
              <p:cNvSpPr/>
              <p:nvPr/>
            </p:nvSpPr>
            <p:spPr>
              <a:xfrm>
                <a:off x="1390557" y="4445400"/>
                <a:ext cx="5365364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=−68+7(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150AEF-39CA-9DE9-37D1-25CEEFA7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557" y="4445400"/>
                <a:ext cx="5365364" cy="461729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D6724B-D68E-8477-3841-6D2840CBCA9E}"/>
                  </a:ext>
                </a:extLst>
              </p:cNvPr>
              <p:cNvSpPr/>
              <p:nvPr/>
            </p:nvSpPr>
            <p:spPr>
              <a:xfrm>
                <a:off x="1173891" y="5011472"/>
                <a:ext cx="5365364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=−68+7(7)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D6724B-D68E-8477-3841-6D2840CB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1" y="5011472"/>
                <a:ext cx="5365364" cy="461729"/>
              </a:xfrm>
              <a:prstGeom prst="rect">
                <a:avLst/>
              </a:prstGeom>
              <a:blipFill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9B64AD-E5E5-527A-FA8E-7442D3B13BEF}"/>
                  </a:ext>
                </a:extLst>
              </p:cNvPr>
              <p:cNvSpPr/>
              <p:nvPr/>
            </p:nvSpPr>
            <p:spPr>
              <a:xfrm>
                <a:off x="1222774" y="5577544"/>
                <a:ext cx="5365364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=−19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9B64AD-E5E5-527A-FA8E-7442D3B13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74" y="5577544"/>
                <a:ext cx="5365364" cy="4617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DBC627EE-7A6D-F60C-08E1-EEC1AD7D7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29635" y="1214848"/>
            <a:ext cx="2371807" cy="53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78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879382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Cambridge Ex 15D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9E18-CE70-1F41-9F09-9282EFD6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39" y="514651"/>
            <a:ext cx="8543925" cy="99444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Recursive Rule of a geometric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1F9DC-558D-6B4C-9E35-40FED82345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4039" y="1576137"/>
                <a:ext cx="8543925" cy="460082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        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the common ratio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the first term.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F51F9DC-558D-6B4C-9E35-40FED823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4039" y="1576137"/>
                <a:ext cx="8543925" cy="460082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54634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34E3BA-1326-4645-98CB-A56661371E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2786" y="598136"/>
                <a:ext cx="8543925" cy="68162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Consider: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34E3BA-1326-4645-98CB-A56661371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2786" y="598136"/>
                <a:ext cx="8543925" cy="681621"/>
              </a:xfrm>
              <a:blipFill rotWithShape="0">
                <a:blip r:embed="rId2"/>
                <a:stretch>
                  <a:fillRect l="-2496" t="-21429" b="-357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1CFDA-8202-C947-9602-F93473C1E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3423" y="1353990"/>
                <a:ext cx="8543925" cy="47692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State the first five terms of this sequence.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FF1CFDA-8202-C947-9602-F93473C1E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423" y="1353990"/>
                <a:ext cx="8543925" cy="4769268"/>
              </a:xfrm>
              <a:blipFill rotWithShape="0">
                <a:blip r:embed="rId3"/>
                <a:stretch>
                  <a:fillRect l="-1427" t="-20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440345" y="1969872"/>
                <a:ext cx="464205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345" y="1969872"/>
                <a:ext cx="464205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46727" y="3661877"/>
                <a:ext cx="464205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3, 6, 18, 54, 162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27" y="3661877"/>
                <a:ext cx="464205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6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686" y="2258290"/>
            <a:ext cx="2937361" cy="4672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1CFDA-8202-C947-9602-F93473C1E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020" y="1407695"/>
                <a:ext cx="8543925" cy="47692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State the first five terms of this sequence.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FF1CFDA-8202-C947-9602-F93473C1E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020" y="1407695"/>
                <a:ext cx="8543925" cy="4769268"/>
              </a:xfrm>
              <a:blipFill rotWithShape="0">
                <a:blip r:embed="rId3"/>
                <a:stretch>
                  <a:fillRect l="-1499" t="-21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17750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err="1"/>
              <a:t>ClassPad</a:t>
            </a:r>
            <a:endParaRPr lang="en-AU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44" y="2634580"/>
            <a:ext cx="3246672" cy="354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815" y="2634580"/>
            <a:ext cx="2051598" cy="14098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966" y="4180517"/>
            <a:ext cx="2018368" cy="1686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1923131" y="3259865"/>
              <a:ext cx="1279080" cy="214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5331" y="3010025"/>
                <a:ext cx="152064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4563011" y="3224225"/>
              <a:ext cx="298800" cy="19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3651" y="3205865"/>
                <a:ext cx="317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4794851" y="5419865"/>
              <a:ext cx="522720" cy="4500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85131" y="5400785"/>
                <a:ext cx="5418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5986765" y="2462500"/>
              <a:ext cx="490320" cy="3441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77045" y="2440900"/>
                <a:ext cx="5104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B634E3BA-1326-4645-98CB-A56661371E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786" y="598136"/>
                <a:ext cx="8543925" cy="68162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Consider: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34E3BA-1326-4645-98CB-A5666137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86" y="598136"/>
                <a:ext cx="8543925" cy="681621"/>
              </a:xfrm>
              <a:prstGeom prst="rect">
                <a:avLst/>
              </a:prstGeom>
              <a:blipFill rotWithShape="0">
                <a:blip r:embed="rId16"/>
                <a:stretch>
                  <a:fillRect l="-2782" t="-27679" b="-419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26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A5F43D-FDEA-A046-81E0-C236FBE10D4F}"/>
                  </a:ext>
                </a:extLst>
              </p:cNvPr>
              <p:cNvSpPr/>
              <p:nvPr/>
            </p:nvSpPr>
            <p:spPr>
              <a:xfrm>
                <a:off x="61588" y="642624"/>
                <a:ext cx="11676470" cy="2091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Use your CAS to generate the first five terms of the following recursive rules:</a:t>
                </a:r>
                <a:endParaRPr lang="en-AU" sz="2400" dirty="0">
                  <a:latin typeface="Arial" panose="020B060402020202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=5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,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 −2</m:t>
                    </m:r>
                  </m:oMath>
                </a14:m>
                <a:endParaRPr lang="en-AU" sz="2400" dirty="0"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=−3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 5</m:t>
                    </m:r>
                  </m:oMath>
                </a14:m>
                <a:endParaRPr lang="en-AU" sz="2400" dirty="0"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,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 40</m:t>
                    </m:r>
                  </m:oMath>
                </a14:m>
                <a:endParaRPr lang="en-AU" sz="2400" dirty="0"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(d)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=−0.2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 −100</m:t>
                    </m:r>
                  </m:oMath>
                </a14:m>
                <a:endParaRPr lang="en-AU" sz="2400" dirty="0"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A5F43D-FDEA-A046-81E0-C236FBE10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8" y="642624"/>
                <a:ext cx="11676470" cy="2091214"/>
              </a:xfrm>
              <a:prstGeom prst="rect">
                <a:avLst/>
              </a:prstGeom>
              <a:blipFill>
                <a:blip r:embed="rId2"/>
                <a:stretch>
                  <a:fillRect l="-730" t="-1739" b="-4928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1E4023-9593-7E4E-463B-1E601DE3D4A5}"/>
                  </a:ext>
                </a:extLst>
              </p:cNvPr>
              <p:cNvSpPr/>
              <p:nvPr/>
            </p:nvSpPr>
            <p:spPr>
              <a:xfrm>
                <a:off x="224338" y="2840615"/>
                <a:ext cx="654727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0" dirty="0">
                    <a:solidFill>
                      <a:srgbClr val="002060"/>
                    </a:solidFill>
                  </a:rPr>
                  <a:t>a)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−2, −10, −50, −250, −6250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1E4023-9593-7E4E-463B-1E601DE3D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8" y="2840615"/>
                <a:ext cx="6547279" cy="523220"/>
              </a:xfrm>
              <a:prstGeom prst="rect">
                <a:avLst/>
              </a:prstGeom>
              <a:blipFill>
                <a:blip r:embed="rId179"/>
                <a:stretch>
                  <a:fillRect l="-1955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1526E00-2DAC-B84F-B576-437DDA5423FD}"/>
                  </a:ext>
                </a:extLst>
              </p:cNvPr>
              <p:cNvSpPr/>
              <p:nvPr/>
            </p:nvSpPr>
            <p:spPr>
              <a:xfrm>
                <a:off x="246838" y="3664660"/>
                <a:ext cx="654727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0" dirty="0">
                    <a:solidFill>
                      <a:srgbClr val="002060"/>
                    </a:solidFill>
                  </a:rPr>
                  <a:t>b)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5, −15, 45, −135, 405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1526E00-2DAC-B84F-B576-437DDA5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38" y="3664660"/>
                <a:ext cx="6547279" cy="523220"/>
              </a:xfrm>
              <a:prstGeom prst="rect">
                <a:avLst/>
              </a:prstGeom>
              <a:blipFill>
                <a:blip r:embed="rId180"/>
                <a:stretch>
                  <a:fillRect l="-1860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C31498B-DEBB-C302-717D-5FAB858A6FED}"/>
                  </a:ext>
                </a:extLst>
              </p:cNvPr>
              <p:cNvSpPr/>
              <p:nvPr/>
            </p:nvSpPr>
            <p:spPr>
              <a:xfrm>
                <a:off x="252680" y="4511018"/>
                <a:ext cx="654727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0" dirty="0">
                    <a:solidFill>
                      <a:srgbClr val="002060"/>
                    </a:solidFill>
                  </a:rPr>
                  <a:t>c)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40, 20, 10, 5, 2.5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C31498B-DEBB-C302-717D-5FAB858A6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0" y="4511018"/>
                <a:ext cx="6547279" cy="523220"/>
              </a:xfrm>
              <a:prstGeom prst="rect">
                <a:avLst/>
              </a:prstGeom>
              <a:blipFill>
                <a:blip r:embed="rId181"/>
                <a:stretch>
                  <a:fillRect l="-1862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5813BD36-7757-713D-6E6D-E4A1D7832BB7}"/>
                  </a:ext>
                </a:extLst>
              </p:cNvPr>
              <p:cNvSpPr/>
              <p:nvPr/>
            </p:nvSpPr>
            <p:spPr>
              <a:xfrm>
                <a:off x="277968" y="5462748"/>
                <a:ext cx="654727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0" dirty="0">
                    <a:solidFill>
                      <a:srgbClr val="002060"/>
                    </a:solidFill>
                  </a:rPr>
                  <a:t>d)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−100, 20, −4, 0.8, −0.</m:t>
                    </m:r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5813BD36-7757-713D-6E6D-E4A1D7832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8" y="5462748"/>
                <a:ext cx="6547279" cy="523220"/>
              </a:xfrm>
              <a:prstGeom prst="rect">
                <a:avLst/>
              </a:prstGeom>
              <a:blipFill>
                <a:blip r:embed="rId182"/>
                <a:stretch>
                  <a:fillRect l="-1955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1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3" grpId="0"/>
      <p:bldP spid="114" grpId="0"/>
      <p:bldP spid="1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D60EF-84E1-5747-BED8-323C1D0545BE}"/>
              </a:ext>
            </a:extLst>
          </p:cNvPr>
          <p:cNvSpPr/>
          <p:nvPr/>
        </p:nvSpPr>
        <p:spPr>
          <a:xfrm>
            <a:off x="101712" y="677913"/>
            <a:ext cx="10974676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Using the word description, write a recursive rule for the following geometric sequences.</a:t>
            </a:r>
          </a:p>
          <a:p>
            <a:endParaRPr lang="en-AU" sz="2000" dirty="0"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(a) Starting from 3, the next term is given by multiplying the previous term by 5.</a:t>
            </a:r>
            <a:endParaRPr lang="en-AU" sz="2000" dirty="0"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(b) Starting from -1, the next term is given by multiplying the previous term by -4.</a:t>
            </a:r>
            <a:endParaRPr lang="en-AU" sz="2000" dirty="0"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07536" y="2034821"/>
                <a:ext cx="46008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0" dirty="0">
                    <a:solidFill>
                      <a:srgbClr val="002060"/>
                    </a:solidFill>
                  </a:rPr>
                  <a:t>a)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36" y="2034821"/>
                <a:ext cx="4600882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2781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88168" y="2647035"/>
                <a:ext cx="46008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68" y="2647035"/>
                <a:ext cx="460088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060749" y="3280635"/>
                <a:ext cx="46008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49" y="3280635"/>
                <a:ext cx="460088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330909" y="3974481"/>
                <a:ext cx="46008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dirty="0">
                    <a:solidFill>
                      <a:srgbClr val="002060"/>
                    </a:solidFill>
                  </a:rPr>
                  <a:t>b</a:t>
                </a:r>
                <a:r>
                  <a:rPr lang="en-AU" sz="2800" b="0" dirty="0">
                    <a:solidFill>
                      <a:srgbClr val="00206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9" y="3974481"/>
                <a:ext cx="4600882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649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207796" y="4499043"/>
                <a:ext cx="46008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96" y="4499043"/>
                <a:ext cx="460088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27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F2D9FA-02B0-4542-B12F-F89BA0C5F8C0}"/>
              </a:ext>
            </a:extLst>
          </p:cNvPr>
          <p:cNvSpPr/>
          <p:nvPr/>
        </p:nvSpPr>
        <p:spPr>
          <a:xfrm>
            <a:off x="247438" y="664109"/>
            <a:ext cx="1101530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For each of the following geometric sequences, write a recursive rule.</a:t>
            </a:r>
            <a:endParaRPr lang="en-AU" sz="2000" dirty="0"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(a) {20, 40, 80, 160, …}</a:t>
            </a:r>
            <a:endParaRPr lang="en-AU" sz="2000" dirty="0"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(b) {27, 9, 3, 1, …}</a:t>
            </a:r>
            <a:endParaRPr lang="en-AU" sz="2000" dirty="0"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(c) {5, −25, 125, −625, …}</a:t>
            </a:r>
            <a:endParaRPr lang="en-AU" sz="2000" dirty="0"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266651" y="2068828"/>
                <a:ext cx="2557656" cy="704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0" dirty="0">
                    <a:solidFill>
                      <a:srgbClr val="002060"/>
                    </a:solidFill>
                  </a:rPr>
                  <a:t>a)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</m:num>
                      <m:den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1" y="2068828"/>
                <a:ext cx="2557656" cy="704295"/>
              </a:xfrm>
              <a:prstGeom prst="rect">
                <a:avLst/>
              </a:prstGeom>
              <a:blipFill>
                <a:blip r:embed="rId2"/>
                <a:stretch>
                  <a:fillRect l="-5012" b="-112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80556" y="2814075"/>
                <a:ext cx="43311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56" y="2814075"/>
                <a:ext cx="43311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247438" y="3574629"/>
                <a:ext cx="2557656" cy="703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0" dirty="0">
                    <a:solidFill>
                      <a:srgbClr val="002060"/>
                    </a:solidFill>
                  </a:rPr>
                  <a:t>b)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38" y="3574629"/>
                <a:ext cx="2557656" cy="703782"/>
              </a:xfrm>
              <a:prstGeom prst="rect">
                <a:avLst/>
              </a:prstGeom>
              <a:blipFill>
                <a:blip r:embed="rId4"/>
                <a:stretch>
                  <a:fillRect l="-5012" b="-112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61343" y="4319876"/>
                <a:ext cx="4331131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43" y="4319876"/>
                <a:ext cx="4331131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260914" y="5347316"/>
                <a:ext cx="3633650" cy="710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dirty="0">
                    <a:solidFill>
                      <a:srgbClr val="002060"/>
                    </a:solidFill>
                  </a:rPr>
                  <a:t>c</a:t>
                </a:r>
                <a:r>
                  <a:rPr lang="en-AU" sz="2800" b="0" dirty="0">
                    <a:solidFill>
                      <a:srgbClr val="00206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−25</m:t>
                        </m:r>
                      </m:num>
                      <m:den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=−5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4" y="5347316"/>
                <a:ext cx="3633650" cy="710451"/>
              </a:xfrm>
              <a:prstGeom prst="rect">
                <a:avLst/>
              </a:prstGeom>
              <a:blipFill>
                <a:blip r:embed="rId6"/>
                <a:stretch>
                  <a:fillRect l="-3523" b="-1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74819" y="6092563"/>
                <a:ext cx="50461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19" y="6092563"/>
                <a:ext cx="50461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D967A8-EA55-1A40-BD62-56B9DEDE33A8}"/>
                  </a:ext>
                </a:extLst>
              </p:cNvPr>
              <p:cNvSpPr/>
              <p:nvPr/>
            </p:nvSpPr>
            <p:spPr>
              <a:xfrm>
                <a:off x="7306115" y="1131283"/>
                <a:ext cx="4261556" cy="107388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Note: The common ratio r between terms can be found by dividing any two consecutive terms i.e.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AU" dirty="0"/>
                  <a:t> </a:t>
                </a:r>
                <a:endParaRPr lang="en-GB" dirty="0">
                  <a:solidFill>
                    <a:srgbClr val="000000"/>
                  </a:solidFill>
                  <a:latin typeface="Cambria Math" panose="020405030504060302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D967A8-EA55-1A40-BD62-56B9DEDE3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115" y="1131283"/>
                <a:ext cx="4261556" cy="1073884"/>
              </a:xfrm>
              <a:prstGeom prst="rect">
                <a:avLst/>
              </a:prstGeom>
              <a:blipFill>
                <a:blip r:embed="rId8"/>
                <a:stretch>
                  <a:fillRect l="-1141" t="-3371" r="-7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6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170" grpId="0"/>
      <p:bldP spid="173" grpId="0"/>
      <p:bldP spid="17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B0A9D2-8B9E-9C41-983F-76731F8A31C1}"/>
                  </a:ext>
                </a:extLst>
              </p:cNvPr>
              <p:cNvSpPr/>
              <p:nvPr/>
            </p:nvSpPr>
            <p:spPr>
              <a:xfrm>
                <a:off x="268190" y="768197"/>
                <a:ext cx="8061960" cy="7739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Write a recursive rule for the following geometric sequence.</a:t>
                </a:r>
                <a:endParaRPr lang="en-AU" sz="2400" dirty="0">
                  <a:latin typeface="Arial" panose="020B060402020202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GB" sz="24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{</m:t>
                    </m:r>
                    <m:rad>
                      <m:radPr>
                        <m:degHide m:val="on"/>
                        <m:ctrlP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rad>
                    <m:r>
                      <a:rPr lang="en-AU" sz="2400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, 3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, 3</m:t>
                    </m:r>
                    <m:rad>
                      <m:radPr>
                        <m:degHide m:val="on"/>
                        <m:ctrlP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rad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, …}</m:t>
                    </m:r>
                  </m:oMath>
                </a14:m>
                <a:endParaRPr lang="en-AU" sz="2400" dirty="0">
                  <a:latin typeface="Arial" panose="020B060402020202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B0A9D2-8B9E-9C41-983F-76731F8A3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90" y="768197"/>
                <a:ext cx="8061960" cy="773994"/>
              </a:xfrm>
              <a:prstGeom prst="rect">
                <a:avLst/>
              </a:prstGeom>
              <a:blipFill>
                <a:blip r:embed="rId2"/>
                <a:stretch>
                  <a:fillRect l="-604" t="-3101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891117" y="1712252"/>
                <a:ext cx="2557656" cy="789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AU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AU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AU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AU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17" y="1712252"/>
                <a:ext cx="2557656" cy="7892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726212" y="2560082"/>
                <a:ext cx="2226831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12" y="2560082"/>
                <a:ext cx="2226831" cy="855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681535" y="3502323"/>
                <a:ext cx="2226831" cy="505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35" y="3502323"/>
                <a:ext cx="2226831" cy="5052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229303" y="4212086"/>
                <a:ext cx="5358126" cy="505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AU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" y="4212086"/>
                <a:ext cx="5358126" cy="5052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15282</TotalTime>
  <Words>2176</Words>
  <Application>Microsoft Office PowerPoint</Application>
  <PresentationFormat>Widescreen</PresentationFormat>
  <Paragraphs>313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Recursive Rule of a geometric sequence</vt:lpstr>
      <vt:lpstr>Consider:  T_(n+1)=〖3T〗_n,  T1 =2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General Rule (Explicit Rule) of the n^th term</vt:lpstr>
      <vt:lpstr>The General Rule (Explicit Rule) of the n^th term for a geometric sequence</vt:lpstr>
      <vt:lpstr>PowerPoint Presentation</vt:lpstr>
      <vt:lpstr>PowerPoint Presentation</vt:lpstr>
      <vt:lpstr>Finding the rules from two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geometric mean of 2 numbers a, b is defined as </vt:lpstr>
      <vt:lpstr>PowerPoint Presentation</vt:lpstr>
      <vt:lpstr>The 12th term of an arithmetic sequence is 9 and the 25th term is 100. Find a and d and hence find the 8th term.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923</cp:revision>
  <dcterms:created xsi:type="dcterms:W3CDTF">2020-02-17T13:56:23Z</dcterms:created>
  <dcterms:modified xsi:type="dcterms:W3CDTF">2022-08-24T02:36:05Z</dcterms:modified>
</cp:coreProperties>
</file>